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1.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5" r:id="rId2"/>
    <p:sldMasterId id="2147483741" r:id="rId3"/>
    <p:sldMasterId id="2147483825" r:id="rId4"/>
    <p:sldMasterId id="2147483860" r:id="rId5"/>
    <p:sldMasterId id="2147483877" r:id="rId6"/>
    <p:sldMasterId id="2147483895" r:id="rId7"/>
    <p:sldMasterId id="2147483913" r:id="rId8"/>
    <p:sldMasterId id="2147483931" r:id="rId9"/>
    <p:sldMasterId id="2147483949" r:id="rId10"/>
    <p:sldMasterId id="2147483973" r:id="rId11"/>
    <p:sldMasterId id="2147483991" r:id="rId12"/>
  </p:sldMasterIdLst>
  <p:notesMasterIdLst>
    <p:notesMasterId r:id="rId69"/>
  </p:notesMasterIdLst>
  <p:sldIdLst>
    <p:sldId id="1226" r:id="rId13"/>
    <p:sldId id="1339" r:id="rId14"/>
    <p:sldId id="1340" r:id="rId15"/>
    <p:sldId id="1326" r:id="rId16"/>
    <p:sldId id="1341" r:id="rId17"/>
    <p:sldId id="1088" r:id="rId18"/>
    <p:sldId id="1328" r:id="rId19"/>
    <p:sldId id="1330" r:id="rId20"/>
    <p:sldId id="1365" r:id="rId21"/>
    <p:sldId id="1366" r:id="rId22"/>
    <p:sldId id="1367" r:id="rId23"/>
    <p:sldId id="1368" r:id="rId24"/>
    <p:sldId id="1369" r:id="rId25"/>
    <p:sldId id="1370" r:id="rId26"/>
    <p:sldId id="1414" r:id="rId27"/>
    <p:sldId id="1403" r:id="rId28"/>
    <p:sldId id="1404" r:id="rId29"/>
    <p:sldId id="1401" r:id="rId30"/>
    <p:sldId id="1402" r:id="rId31"/>
    <p:sldId id="1405" r:id="rId32"/>
    <p:sldId id="1399" r:id="rId33"/>
    <p:sldId id="1397" r:id="rId34"/>
    <p:sldId id="1398" r:id="rId35"/>
    <p:sldId id="1383" r:id="rId36"/>
    <p:sldId id="1407" r:id="rId37"/>
    <p:sldId id="1396" r:id="rId38"/>
    <p:sldId id="1393" r:id="rId39"/>
    <p:sldId id="1408" r:id="rId40"/>
    <p:sldId id="1387" r:id="rId41"/>
    <p:sldId id="1409" r:id="rId42"/>
    <p:sldId id="1410" r:id="rId43"/>
    <p:sldId id="1388" r:id="rId44"/>
    <p:sldId id="1411" r:id="rId45"/>
    <p:sldId id="1412" r:id="rId46"/>
    <p:sldId id="1413" r:id="rId47"/>
    <p:sldId id="1392" r:id="rId48"/>
    <p:sldId id="1391" r:id="rId49"/>
    <p:sldId id="1390" r:id="rId50"/>
    <p:sldId id="1415" r:id="rId51"/>
    <p:sldId id="1416" r:id="rId52"/>
    <p:sldId id="1422" r:id="rId53"/>
    <p:sldId id="1419" r:id="rId54"/>
    <p:sldId id="1423" r:id="rId55"/>
    <p:sldId id="1420" r:id="rId56"/>
    <p:sldId id="1421" r:id="rId57"/>
    <p:sldId id="1418" r:id="rId58"/>
    <p:sldId id="1426" r:id="rId59"/>
    <p:sldId id="1425" r:id="rId60"/>
    <p:sldId id="1424" r:id="rId61"/>
    <p:sldId id="1427" r:id="rId62"/>
    <p:sldId id="1428" r:id="rId63"/>
    <p:sldId id="1429" r:id="rId64"/>
    <p:sldId id="1430" r:id="rId65"/>
    <p:sldId id="1431" r:id="rId66"/>
    <p:sldId id="1434" r:id="rId67"/>
    <p:sldId id="1435" r:id="rId6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B00"/>
    <a:srgbClr val="16A086"/>
    <a:srgbClr val="FFC300"/>
    <a:srgbClr val="F8682C"/>
    <a:srgbClr val="91C300"/>
    <a:srgbClr val="1C96BC"/>
    <a:srgbClr val="3EA358"/>
    <a:srgbClr val="A14319"/>
    <a:srgbClr val="7E5CC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5884"/>
  </p:normalViewPr>
  <p:slideViewPr>
    <p:cSldViewPr snapToGrid="0" snapToObjects="1">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994C0-FBB7-457F-8C97-7B258DD5EFB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AF93BFA-8448-4ED9-A95C-1813A68B84C8}">
      <dgm:prSet custT="1"/>
      <dgm:spPr>
        <a:solidFill>
          <a:srgbClr val="00B0F0"/>
        </a:solidFill>
      </dgm:spPr>
      <dgm:t>
        <a:bodyPr/>
        <a:lstStyle/>
        <a:p>
          <a:pPr algn="just"/>
          <a:r>
            <a:rPr lang="en-US" sz="3200" dirty="0" err="1" smtClean="0"/>
            <a:t>Hiểu</a:t>
          </a:r>
          <a:r>
            <a:rPr lang="en-US" sz="3200" dirty="0" smtClean="0"/>
            <a:t> </a:t>
          </a:r>
          <a:r>
            <a:rPr lang="en-US" sz="3200" dirty="0" err="1" smtClean="0"/>
            <a:t>được</a:t>
          </a:r>
          <a:r>
            <a:rPr lang="en-US" sz="3200" dirty="0" smtClean="0"/>
            <a:t> </a:t>
          </a:r>
          <a:r>
            <a:rPr lang="en-US" sz="3200" dirty="0" err="1" smtClean="0"/>
            <a:t>các</a:t>
          </a:r>
          <a:r>
            <a:rPr lang="en-US" sz="3200" dirty="0" smtClean="0"/>
            <a:t> </a:t>
          </a:r>
          <a:r>
            <a:rPr lang="en-US" sz="3200" dirty="0" err="1" smtClean="0"/>
            <a:t>loại</a:t>
          </a:r>
          <a:r>
            <a:rPr lang="en-US" sz="3200" dirty="0" smtClean="0"/>
            <a:t> </a:t>
          </a:r>
          <a:r>
            <a:rPr lang="en-US" sz="3200" dirty="0" err="1" smtClean="0"/>
            <a:t>hình</a:t>
          </a:r>
          <a:r>
            <a:rPr lang="en-US" sz="3200" dirty="0" smtClean="0"/>
            <a:t> </a:t>
          </a:r>
          <a:r>
            <a:rPr lang="en-US" sz="3200" dirty="0" err="1" smtClean="0"/>
            <a:t>tham</a:t>
          </a:r>
          <a:r>
            <a:rPr lang="en-US" sz="3200" dirty="0" smtClean="0"/>
            <a:t> </a:t>
          </a:r>
          <a:r>
            <a:rPr lang="en-US" sz="3200" dirty="0" err="1" smtClean="0"/>
            <a:t>vấn</a:t>
          </a:r>
          <a:endParaRPr lang="en-US" sz="3200" dirty="0"/>
        </a:p>
      </dgm:t>
    </dgm:pt>
    <dgm:pt modelId="{0C9D201D-2CC7-4103-A3A8-57FAB52340AB}" type="parTrans" cxnId="{32DB3B94-E97B-4ACB-829F-BC5089DF256C}">
      <dgm:prSet/>
      <dgm:spPr/>
      <dgm:t>
        <a:bodyPr/>
        <a:lstStyle/>
        <a:p>
          <a:endParaRPr lang="en-US"/>
        </a:p>
      </dgm:t>
    </dgm:pt>
    <dgm:pt modelId="{D18F9621-0C54-4570-89DE-8C42E69D5C70}" type="sibTrans" cxnId="{32DB3B94-E97B-4ACB-829F-BC5089DF256C}">
      <dgm:prSet/>
      <dgm:spPr/>
      <dgm:t>
        <a:bodyPr/>
        <a:lstStyle/>
        <a:p>
          <a:endParaRPr lang="en-US"/>
        </a:p>
      </dgm:t>
    </dgm:pt>
    <dgm:pt modelId="{6C01427C-44F8-471C-BDCF-93BC6C794E86}">
      <dgm:prSet/>
      <dgm:spPr/>
      <dgm:t>
        <a:bodyPr/>
        <a:lstStyle/>
        <a:p>
          <a:pPr algn="just"/>
          <a:endParaRPr lang="en-US" dirty="0">
            <a:solidFill>
              <a:srgbClr val="FF0000"/>
            </a:solidFill>
          </a:endParaRPr>
        </a:p>
      </dgm:t>
    </dgm:pt>
    <dgm:pt modelId="{1ADBECEE-F9B7-4395-8A7F-63409910B302}" type="parTrans" cxnId="{DC1F369F-2B07-48FC-9FDE-DAEC9C3839F0}">
      <dgm:prSet/>
      <dgm:spPr/>
      <dgm:t>
        <a:bodyPr/>
        <a:lstStyle/>
        <a:p>
          <a:endParaRPr lang="en-US"/>
        </a:p>
      </dgm:t>
    </dgm:pt>
    <dgm:pt modelId="{5DD10145-C9CB-468B-B0D2-E23123D6E8F4}" type="sibTrans" cxnId="{DC1F369F-2B07-48FC-9FDE-DAEC9C3839F0}">
      <dgm:prSet/>
      <dgm:spPr/>
      <dgm:t>
        <a:bodyPr/>
        <a:lstStyle/>
        <a:p>
          <a:endParaRPr lang="en-US"/>
        </a:p>
      </dgm:t>
    </dgm:pt>
    <dgm:pt modelId="{AEE6BE33-6A1D-47F6-A8AE-0803D05D6A47}">
      <dgm:prSet custT="1"/>
      <dgm:spPr>
        <a:solidFill>
          <a:schemeClr val="accent6"/>
        </a:solidFill>
      </dgm:spPr>
      <dgm:t>
        <a:bodyPr/>
        <a:lstStyle/>
        <a:p>
          <a:pPr algn="just"/>
          <a:r>
            <a:rPr lang="en-US" sz="3200" dirty="0" err="1" smtClean="0">
              <a:solidFill>
                <a:schemeClr val="tx1"/>
              </a:solidFill>
            </a:rPr>
            <a:t>Hiểu</a:t>
          </a:r>
          <a:r>
            <a:rPr lang="en-US" sz="3200" dirty="0" smtClean="0">
              <a:solidFill>
                <a:schemeClr val="tx1"/>
              </a:solidFill>
            </a:rPr>
            <a:t> </a:t>
          </a:r>
          <a:r>
            <a:rPr lang="en-US" sz="3200" dirty="0" err="1" smtClean="0">
              <a:solidFill>
                <a:schemeClr val="tx1"/>
              </a:solidFill>
            </a:rPr>
            <a:t>được</a:t>
          </a:r>
          <a:r>
            <a:rPr lang="en-US" sz="3200" dirty="0" smtClean="0">
              <a:solidFill>
                <a:schemeClr val="tx1"/>
              </a:solidFill>
            </a:rPr>
            <a:t> </a:t>
          </a:r>
          <a:r>
            <a:rPr lang="en-US" sz="3200" dirty="0" err="1" smtClean="0">
              <a:solidFill>
                <a:schemeClr val="tx1"/>
              </a:solidFill>
            </a:rPr>
            <a:t>quy</a:t>
          </a:r>
          <a:r>
            <a:rPr lang="en-US" sz="3200" dirty="0" smtClean="0">
              <a:solidFill>
                <a:schemeClr val="tx1"/>
              </a:solidFill>
            </a:rPr>
            <a:t> </a:t>
          </a:r>
          <a:r>
            <a:rPr lang="en-US" sz="3200" dirty="0" err="1" smtClean="0">
              <a:solidFill>
                <a:schemeClr val="tx1"/>
              </a:solidFill>
            </a:rPr>
            <a:t>trình</a:t>
          </a:r>
          <a:r>
            <a:rPr lang="en-US" sz="3200" dirty="0" smtClean="0">
              <a:solidFill>
                <a:schemeClr val="tx1"/>
              </a:solidFill>
            </a:rPr>
            <a:t> </a:t>
          </a:r>
          <a:r>
            <a:rPr lang="en-US" sz="3200" dirty="0" err="1" smtClean="0">
              <a:solidFill>
                <a:schemeClr val="tx1"/>
              </a:solidFill>
            </a:rPr>
            <a:t>tham</a:t>
          </a:r>
          <a:r>
            <a:rPr lang="en-US" sz="3200" dirty="0" smtClean="0">
              <a:solidFill>
                <a:schemeClr val="tx1"/>
              </a:solidFill>
            </a:rPr>
            <a:t> </a:t>
          </a:r>
          <a:r>
            <a:rPr lang="en-US" sz="3200" dirty="0" err="1" smtClean="0">
              <a:solidFill>
                <a:schemeClr val="tx1"/>
              </a:solidFill>
            </a:rPr>
            <a:t>vấn</a:t>
          </a:r>
          <a:endParaRPr lang="en-US" sz="3200" dirty="0">
            <a:solidFill>
              <a:schemeClr val="tx1"/>
            </a:solidFill>
          </a:endParaRPr>
        </a:p>
      </dgm:t>
    </dgm:pt>
    <dgm:pt modelId="{D426657B-83E8-4B68-8B08-691AE5A99346}" type="parTrans" cxnId="{D3836552-44CE-47D7-B328-915ECE0CA455}">
      <dgm:prSet/>
      <dgm:spPr/>
      <dgm:t>
        <a:bodyPr/>
        <a:lstStyle/>
        <a:p>
          <a:endParaRPr lang="en-US"/>
        </a:p>
      </dgm:t>
    </dgm:pt>
    <dgm:pt modelId="{E6D8B555-878E-429D-9821-4AE2960DA6DB}" type="sibTrans" cxnId="{D3836552-44CE-47D7-B328-915ECE0CA455}">
      <dgm:prSet/>
      <dgm:spPr/>
      <dgm:t>
        <a:bodyPr/>
        <a:lstStyle/>
        <a:p>
          <a:endParaRPr lang="en-US"/>
        </a:p>
      </dgm:t>
    </dgm:pt>
    <dgm:pt modelId="{CAFA441B-E55C-47BB-B80D-166031A6912F}">
      <dgm:prSet/>
      <dgm:spPr/>
      <dgm:t>
        <a:bodyPr/>
        <a:lstStyle/>
        <a:p>
          <a:pPr algn="just"/>
          <a:endParaRPr lang="en-US" dirty="0"/>
        </a:p>
      </dgm:t>
    </dgm:pt>
    <dgm:pt modelId="{B58CCC02-CE74-408D-9AAB-085F0E60C0A7}" type="parTrans" cxnId="{93252BE4-1684-4DD0-AAE0-04E9199668B7}">
      <dgm:prSet/>
      <dgm:spPr/>
      <dgm:t>
        <a:bodyPr/>
        <a:lstStyle/>
        <a:p>
          <a:endParaRPr lang="en-US"/>
        </a:p>
      </dgm:t>
    </dgm:pt>
    <dgm:pt modelId="{4E0BEE04-3E80-4D8E-87D9-E0C208B8681E}" type="sibTrans" cxnId="{93252BE4-1684-4DD0-AAE0-04E9199668B7}">
      <dgm:prSet/>
      <dgm:spPr/>
      <dgm:t>
        <a:bodyPr/>
        <a:lstStyle/>
        <a:p>
          <a:endParaRPr lang="en-US"/>
        </a:p>
      </dgm:t>
    </dgm:pt>
    <dgm:pt modelId="{A7B9036D-D51C-44D9-9D94-C70C9E3EA119}">
      <dgm:prSet custT="1"/>
      <dgm:spPr>
        <a:solidFill>
          <a:srgbClr val="FFC300"/>
        </a:solidFill>
      </dgm:spPr>
      <dgm:t>
        <a:bodyPr/>
        <a:lstStyle/>
        <a:p>
          <a:pPr algn="just"/>
          <a:r>
            <a:rPr lang="en-US" sz="2800" dirty="0" err="1" smtClean="0"/>
            <a:t>Hình</a:t>
          </a:r>
          <a:r>
            <a:rPr lang="en-US" sz="2800" dirty="0" smtClean="0"/>
            <a:t> </a:t>
          </a:r>
          <a:r>
            <a:rPr lang="en-US" sz="2800" dirty="0" err="1" smtClean="0"/>
            <a:t>thành</a:t>
          </a:r>
          <a:r>
            <a:rPr lang="en-US" sz="2800" dirty="0" smtClean="0"/>
            <a:t> </a:t>
          </a:r>
          <a:r>
            <a:rPr lang="en-US" sz="2800" dirty="0" err="1" smtClean="0"/>
            <a:t>được</a:t>
          </a:r>
          <a:r>
            <a:rPr lang="en-US" sz="2800" dirty="0" smtClean="0"/>
            <a:t> </a:t>
          </a:r>
          <a:r>
            <a:rPr lang="en-US" sz="2800" dirty="0" err="1" smtClean="0"/>
            <a:t>các</a:t>
          </a:r>
          <a:r>
            <a:rPr lang="en-US" sz="2800" dirty="0" smtClean="0"/>
            <a:t> </a:t>
          </a:r>
          <a:r>
            <a:rPr lang="en-US" sz="2800" dirty="0" err="1" smtClean="0"/>
            <a:t>kỹ</a:t>
          </a:r>
          <a:r>
            <a:rPr lang="en-US" sz="2800" dirty="0" smtClean="0"/>
            <a:t> </a:t>
          </a:r>
          <a:r>
            <a:rPr lang="en-US" sz="2800" dirty="0" err="1" smtClean="0"/>
            <a:t>năng</a:t>
          </a:r>
          <a:r>
            <a:rPr lang="en-US" sz="2800" dirty="0" smtClean="0"/>
            <a:t> </a:t>
          </a:r>
          <a:r>
            <a:rPr lang="en-US" sz="2800" dirty="0" err="1" smtClean="0"/>
            <a:t>tham</a:t>
          </a:r>
          <a:r>
            <a:rPr lang="en-US" sz="2800" dirty="0" smtClean="0"/>
            <a:t> </a:t>
          </a:r>
          <a:r>
            <a:rPr lang="en-US" sz="2800" dirty="0" err="1" smtClean="0"/>
            <a:t>vấn</a:t>
          </a:r>
          <a:endParaRPr lang="en-US" sz="2800" dirty="0"/>
        </a:p>
      </dgm:t>
    </dgm:pt>
    <dgm:pt modelId="{910FB3C8-B1C1-4883-87AA-997215FAD7DA}" type="parTrans" cxnId="{449D06F1-2450-4C93-AC91-2FF22ED0B604}">
      <dgm:prSet/>
      <dgm:spPr/>
      <dgm:t>
        <a:bodyPr/>
        <a:lstStyle/>
        <a:p>
          <a:endParaRPr lang="en-US"/>
        </a:p>
      </dgm:t>
    </dgm:pt>
    <dgm:pt modelId="{CFD37D38-59C2-456A-BD97-CF7D51DDA099}" type="sibTrans" cxnId="{449D06F1-2450-4C93-AC91-2FF22ED0B604}">
      <dgm:prSet/>
      <dgm:spPr/>
      <dgm:t>
        <a:bodyPr/>
        <a:lstStyle/>
        <a:p>
          <a:endParaRPr lang="en-US"/>
        </a:p>
      </dgm:t>
    </dgm:pt>
    <dgm:pt modelId="{3826C403-160C-43B3-8511-4C8CB6C9A360}" type="pres">
      <dgm:prSet presAssocID="{756994C0-FBB7-457F-8C97-7B258DD5EFBA}" presName="vert0" presStyleCnt="0">
        <dgm:presLayoutVars>
          <dgm:dir/>
          <dgm:animOne val="branch"/>
          <dgm:animLvl val="lvl"/>
        </dgm:presLayoutVars>
      </dgm:prSet>
      <dgm:spPr/>
      <dgm:t>
        <a:bodyPr/>
        <a:lstStyle/>
        <a:p>
          <a:endParaRPr lang="en-US"/>
        </a:p>
      </dgm:t>
    </dgm:pt>
    <dgm:pt modelId="{6E1E5A68-6E3D-4FAA-918B-2B9AC2EBDF79}" type="pres">
      <dgm:prSet presAssocID="{7AF93BFA-8448-4ED9-A95C-1813A68B84C8}" presName="thickLine" presStyleLbl="alignNode1" presStyleIdx="0" presStyleCnt="5"/>
      <dgm:spPr/>
    </dgm:pt>
    <dgm:pt modelId="{19EE3E22-F813-4F10-A3CC-1469645B90E2}" type="pres">
      <dgm:prSet presAssocID="{7AF93BFA-8448-4ED9-A95C-1813A68B84C8}" presName="horz1" presStyleCnt="0"/>
      <dgm:spPr/>
    </dgm:pt>
    <dgm:pt modelId="{996C1F4B-756D-4277-A750-A875B5B4DD82}" type="pres">
      <dgm:prSet presAssocID="{7AF93BFA-8448-4ED9-A95C-1813A68B84C8}" presName="tx1" presStyleLbl="revTx" presStyleIdx="0" presStyleCnt="5"/>
      <dgm:spPr/>
      <dgm:t>
        <a:bodyPr/>
        <a:lstStyle/>
        <a:p>
          <a:endParaRPr lang="en-US"/>
        </a:p>
      </dgm:t>
    </dgm:pt>
    <dgm:pt modelId="{0D242E89-3253-482F-89EF-EF104BBD1F0D}" type="pres">
      <dgm:prSet presAssocID="{7AF93BFA-8448-4ED9-A95C-1813A68B84C8}" presName="vert1" presStyleCnt="0"/>
      <dgm:spPr/>
    </dgm:pt>
    <dgm:pt modelId="{62866737-DC91-48F8-965C-50EF069C1393}" type="pres">
      <dgm:prSet presAssocID="{6C01427C-44F8-471C-BDCF-93BC6C794E86}" presName="thickLine" presStyleLbl="alignNode1" presStyleIdx="1" presStyleCnt="5"/>
      <dgm:spPr/>
    </dgm:pt>
    <dgm:pt modelId="{1D12ACAE-3275-4DE5-91C7-3C2989B51F96}" type="pres">
      <dgm:prSet presAssocID="{6C01427C-44F8-471C-BDCF-93BC6C794E86}" presName="horz1" presStyleCnt="0"/>
      <dgm:spPr/>
    </dgm:pt>
    <dgm:pt modelId="{29EB0130-BCAE-433E-8B19-57D751D8FFE8}" type="pres">
      <dgm:prSet presAssocID="{6C01427C-44F8-471C-BDCF-93BC6C794E86}" presName="tx1" presStyleLbl="revTx" presStyleIdx="1" presStyleCnt="5"/>
      <dgm:spPr/>
      <dgm:t>
        <a:bodyPr/>
        <a:lstStyle/>
        <a:p>
          <a:endParaRPr lang="en-US"/>
        </a:p>
      </dgm:t>
    </dgm:pt>
    <dgm:pt modelId="{DA114291-9116-4357-BECA-FD05C44FA5DC}" type="pres">
      <dgm:prSet presAssocID="{6C01427C-44F8-471C-BDCF-93BC6C794E86}" presName="vert1" presStyleCnt="0"/>
      <dgm:spPr/>
    </dgm:pt>
    <dgm:pt modelId="{7D34EC89-D8A4-4B0B-AC9E-D49C8863D016}" type="pres">
      <dgm:prSet presAssocID="{AEE6BE33-6A1D-47F6-A8AE-0803D05D6A47}" presName="thickLine" presStyleLbl="alignNode1" presStyleIdx="2" presStyleCnt="5"/>
      <dgm:spPr/>
    </dgm:pt>
    <dgm:pt modelId="{0564C84E-F12E-45FE-8AE0-6CB87691FAE0}" type="pres">
      <dgm:prSet presAssocID="{AEE6BE33-6A1D-47F6-A8AE-0803D05D6A47}" presName="horz1" presStyleCnt="0"/>
      <dgm:spPr/>
    </dgm:pt>
    <dgm:pt modelId="{E4B7865E-9E9F-4AE9-B8D9-A6BE7F4AFA4F}" type="pres">
      <dgm:prSet presAssocID="{AEE6BE33-6A1D-47F6-A8AE-0803D05D6A47}" presName="tx1" presStyleLbl="revTx" presStyleIdx="2" presStyleCnt="5"/>
      <dgm:spPr/>
      <dgm:t>
        <a:bodyPr/>
        <a:lstStyle/>
        <a:p>
          <a:endParaRPr lang="en-US"/>
        </a:p>
      </dgm:t>
    </dgm:pt>
    <dgm:pt modelId="{BD647DFE-F5CA-4CCA-8ADD-5BA99C5A4F00}" type="pres">
      <dgm:prSet presAssocID="{AEE6BE33-6A1D-47F6-A8AE-0803D05D6A47}" presName="vert1" presStyleCnt="0"/>
      <dgm:spPr/>
    </dgm:pt>
    <dgm:pt modelId="{EA7B8912-4714-421B-B1CB-469EB563B325}" type="pres">
      <dgm:prSet presAssocID="{CAFA441B-E55C-47BB-B80D-166031A6912F}" presName="thickLine" presStyleLbl="alignNode1" presStyleIdx="3" presStyleCnt="5"/>
      <dgm:spPr/>
    </dgm:pt>
    <dgm:pt modelId="{7957ECB5-D0FD-4CB3-B88C-96C888E0675D}" type="pres">
      <dgm:prSet presAssocID="{CAFA441B-E55C-47BB-B80D-166031A6912F}" presName="horz1" presStyleCnt="0"/>
      <dgm:spPr/>
    </dgm:pt>
    <dgm:pt modelId="{C38F24DE-4DD6-45C2-B542-8E87C3CFE60C}" type="pres">
      <dgm:prSet presAssocID="{CAFA441B-E55C-47BB-B80D-166031A6912F}" presName="tx1" presStyleLbl="revTx" presStyleIdx="3" presStyleCnt="5"/>
      <dgm:spPr/>
      <dgm:t>
        <a:bodyPr/>
        <a:lstStyle/>
        <a:p>
          <a:endParaRPr lang="en-US"/>
        </a:p>
      </dgm:t>
    </dgm:pt>
    <dgm:pt modelId="{E8144179-8448-4858-90D9-30AA04554672}" type="pres">
      <dgm:prSet presAssocID="{CAFA441B-E55C-47BB-B80D-166031A6912F}" presName="vert1" presStyleCnt="0"/>
      <dgm:spPr/>
    </dgm:pt>
    <dgm:pt modelId="{A0089494-DD53-408C-8FD3-C76055335443}" type="pres">
      <dgm:prSet presAssocID="{A7B9036D-D51C-44D9-9D94-C70C9E3EA119}" presName="thickLine" presStyleLbl="alignNode1" presStyleIdx="4" presStyleCnt="5"/>
      <dgm:spPr/>
    </dgm:pt>
    <dgm:pt modelId="{D9972503-28ED-4BDA-8124-D8A5EAA60664}" type="pres">
      <dgm:prSet presAssocID="{A7B9036D-D51C-44D9-9D94-C70C9E3EA119}" presName="horz1" presStyleCnt="0"/>
      <dgm:spPr/>
    </dgm:pt>
    <dgm:pt modelId="{A6970CA8-DE4F-41C5-8F1C-FF6975D59A42}" type="pres">
      <dgm:prSet presAssocID="{A7B9036D-D51C-44D9-9D94-C70C9E3EA119}" presName="tx1" presStyleLbl="revTx" presStyleIdx="4" presStyleCnt="5"/>
      <dgm:spPr/>
      <dgm:t>
        <a:bodyPr/>
        <a:lstStyle/>
        <a:p>
          <a:endParaRPr lang="en-US"/>
        </a:p>
      </dgm:t>
    </dgm:pt>
    <dgm:pt modelId="{E599997B-F61E-4AE1-A788-AB8C87212E02}" type="pres">
      <dgm:prSet presAssocID="{A7B9036D-D51C-44D9-9D94-C70C9E3EA119}" presName="vert1" presStyleCnt="0"/>
      <dgm:spPr/>
    </dgm:pt>
  </dgm:ptLst>
  <dgm:cxnLst>
    <dgm:cxn modelId="{DC1F369F-2B07-48FC-9FDE-DAEC9C3839F0}" srcId="{756994C0-FBB7-457F-8C97-7B258DD5EFBA}" destId="{6C01427C-44F8-471C-BDCF-93BC6C794E86}" srcOrd="1" destOrd="0" parTransId="{1ADBECEE-F9B7-4395-8A7F-63409910B302}" sibTransId="{5DD10145-C9CB-468B-B0D2-E23123D6E8F4}"/>
    <dgm:cxn modelId="{D3836552-44CE-47D7-B328-915ECE0CA455}" srcId="{756994C0-FBB7-457F-8C97-7B258DD5EFBA}" destId="{AEE6BE33-6A1D-47F6-A8AE-0803D05D6A47}" srcOrd="2" destOrd="0" parTransId="{D426657B-83E8-4B68-8B08-691AE5A99346}" sibTransId="{E6D8B555-878E-429D-9821-4AE2960DA6DB}"/>
    <dgm:cxn modelId="{449D06F1-2450-4C93-AC91-2FF22ED0B604}" srcId="{756994C0-FBB7-457F-8C97-7B258DD5EFBA}" destId="{A7B9036D-D51C-44D9-9D94-C70C9E3EA119}" srcOrd="4" destOrd="0" parTransId="{910FB3C8-B1C1-4883-87AA-997215FAD7DA}" sibTransId="{CFD37D38-59C2-456A-BD97-CF7D51DDA099}"/>
    <dgm:cxn modelId="{0D4EDEA5-3757-4541-8CDD-4D06D7F92459}" type="presOf" srcId="{CAFA441B-E55C-47BB-B80D-166031A6912F}" destId="{C38F24DE-4DD6-45C2-B542-8E87C3CFE60C}" srcOrd="0" destOrd="0" presId="urn:microsoft.com/office/officeart/2008/layout/LinedList"/>
    <dgm:cxn modelId="{D55276A6-7475-4673-9A28-AC3A852B9338}" type="presOf" srcId="{AEE6BE33-6A1D-47F6-A8AE-0803D05D6A47}" destId="{E4B7865E-9E9F-4AE9-B8D9-A6BE7F4AFA4F}" srcOrd="0" destOrd="0" presId="urn:microsoft.com/office/officeart/2008/layout/LinedList"/>
    <dgm:cxn modelId="{130B56A7-69F2-42F8-A4ED-9BA5005C7228}" type="presOf" srcId="{7AF93BFA-8448-4ED9-A95C-1813A68B84C8}" destId="{996C1F4B-756D-4277-A750-A875B5B4DD82}" srcOrd="0" destOrd="0" presId="urn:microsoft.com/office/officeart/2008/layout/LinedList"/>
    <dgm:cxn modelId="{B61D6FCA-055F-4B7F-B7E8-4E7263586F98}" type="presOf" srcId="{A7B9036D-D51C-44D9-9D94-C70C9E3EA119}" destId="{A6970CA8-DE4F-41C5-8F1C-FF6975D59A42}" srcOrd="0" destOrd="0" presId="urn:microsoft.com/office/officeart/2008/layout/LinedList"/>
    <dgm:cxn modelId="{93252BE4-1684-4DD0-AAE0-04E9199668B7}" srcId="{756994C0-FBB7-457F-8C97-7B258DD5EFBA}" destId="{CAFA441B-E55C-47BB-B80D-166031A6912F}" srcOrd="3" destOrd="0" parTransId="{B58CCC02-CE74-408D-9AAB-085F0E60C0A7}" sibTransId="{4E0BEE04-3E80-4D8E-87D9-E0C208B8681E}"/>
    <dgm:cxn modelId="{51123894-AE89-4B89-BA6E-6B0140F685CB}" type="presOf" srcId="{756994C0-FBB7-457F-8C97-7B258DD5EFBA}" destId="{3826C403-160C-43B3-8511-4C8CB6C9A360}" srcOrd="0" destOrd="0" presId="urn:microsoft.com/office/officeart/2008/layout/LinedList"/>
    <dgm:cxn modelId="{32DB3B94-E97B-4ACB-829F-BC5089DF256C}" srcId="{756994C0-FBB7-457F-8C97-7B258DD5EFBA}" destId="{7AF93BFA-8448-4ED9-A95C-1813A68B84C8}" srcOrd="0" destOrd="0" parTransId="{0C9D201D-2CC7-4103-A3A8-57FAB52340AB}" sibTransId="{D18F9621-0C54-4570-89DE-8C42E69D5C70}"/>
    <dgm:cxn modelId="{AEDBB130-ED75-45C8-8A40-F9EFD70313C4}" type="presOf" srcId="{6C01427C-44F8-471C-BDCF-93BC6C794E86}" destId="{29EB0130-BCAE-433E-8B19-57D751D8FFE8}" srcOrd="0" destOrd="0" presId="urn:microsoft.com/office/officeart/2008/layout/LinedList"/>
    <dgm:cxn modelId="{CBE783EF-FCC4-487B-83BF-482F8AF6B263}" type="presParOf" srcId="{3826C403-160C-43B3-8511-4C8CB6C9A360}" destId="{6E1E5A68-6E3D-4FAA-918B-2B9AC2EBDF79}" srcOrd="0" destOrd="0" presId="urn:microsoft.com/office/officeart/2008/layout/LinedList"/>
    <dgm:cxn modelId="{37818DC1-8D0B-4334-BF11-4CAD24939DC9}" type="presParOf" srcId="{3826C403-160C-43B3-8511-4C8CB6C9A360}" destId="{19EE3E22-F813-4F10-A3CC-1469645B90E2}" srcOrd="1" destOrd="0" presId="urn:microsoft.com/office/officeart/2008/layout/LinedList"/>
    <dgm:cxn modelId="{9C8C552B-A172-4BBA-82BB-76B153A5B917}" type="presParOf" srcId="{19EE3E22-F813-4F10-A3CC-1469645B90E2}" destId="{996C1F4B-756D-4277-A750-A875B5B4DD82}" srcOrd="0" destOrd="0" presId="urn:microsoft.com/office/officeart/2008/layout/LinedList"/>
    <dgm:cxn modelId="{BEECC7C3-5034-4856-BCD9-58BF5C20E3CA}" type="presParOf" srcId="{19EE3E22-F813-4F10-A3CC-1469645B90E2}" destId="{0D242E89-3253-482F-89EF-EF104BBD1F0D}" srcOrd="1" destOrd="0" presId="urn:microsoft.com/office/officeart/2008/layout/LinedList"/>
    <dgm:cxn modelId="{89F4D76B-AF99-46D9-8B92-C58349A444C2}" type="presParOf" srcId="{3826C403-160C-43B3-8511-4C8CB6C9A360}" destId="{62866737-DC91-48F8-965C-50EF069C1393}" srcOrd="2" destOrd="0" presId="urn:microsoft.com/office/officeart/2008/layout/LinedList"/>
    <dgm:cxn modelId="{1464C9D2-7637-4C01-8BB0-EDD0539E11E9}" type="presParOf" srcId="{3826C403-160C-43B3-8511-4C8CB6C9A360}" destId="{1D12ACAE-3275-4DE5-91C7-3C2989B51F96}" srcOrd="3" destOrd="0" presId="urn:microsoft.com/office/officeart/2008/layout/LinedList"/>
    <dgm:cxn modelId="{B9F8AAAE-CB61-4776-8AE1-A1E31C490839}" type="presParOf" srcId="{1D12ACAE-3275-4DE5-91C7-3C2989B51F96}" destId="{29EB0130-BCAE-433E-8B19-57D751D8FFE8}" srcOrd="0" destOrd="0" presId="urn:microsoft.com/office/officeart/2008/layout/LinedList"/>
    <dgm:cxn modelId="{36445023-E10F-49FF-9BC4-C1F620BC3AE6}" type="presParOf" srcId="{1D12ACAE-3275-4DE5-91C7-3C2989B51F96}" destId="{DA114291-9116-4357-BECA-FD05C44FA5DC}" srcOrd="1" destOrd="0" presId="urn:microsoft.com/office/officeart/2008/layout/LinedList"/>
    <dgm:cxn modelId="{07975F70-D212-4377-B724-14CCAB9A0EF0}" type="presParOf" srcId="{3826C403-160C-43B3-8511-4C8CB6C9A360}" destId="{7D34EC89-D8A4-4B0B-AC9E-D49C8863D016}" srcOrd="4" destOrd="0" presId="urn:microsoft.com/office/officeart/2008/layout/LinedList"/>
    <dgm:cxn modelId="{94AB02CD-ADB5-4EC0-B4AE-76479A85BE8E}" type="presParOf" srcId="{3826C403-160C-43B3-8511-4C8CB6C9A360}" destId="{0564C84E-F12E-45FE-8AE0-6CB87691FAE0}" srcOrd="5" destOrd="0" presId="urn:microsoft.com/office/officeart/2008/layout/LinedList"/>
    <dgm:cxn modelId="{503F6480-E3AA-4B87-A6FD-3A9519276D4B}" type="presParOf" srcId="{0564C84E-F12E-45FE-8AE0-6CB87691FAE0}" destId="{E4B7865E-9E9F-4AE9-B8D9-A6BE7F4AFA4F}" srcOrd="0" destOrd="0" presId="urn:microsoft.com/office/officeart/2008/layout/LinedList"/>
    <dgm:cxn modelId="{7614FEEB-1D02-49B0-A33A-329AFBA3B2FA}" type="presParOf" srcId="{0564C84E-F12E-45FE-8AE0-6CB87691FAE0}" destId="{BD647DFE-F5CA-4CCA-8ADD-5BA99C5A4F00}" srcOrd="1" destOrd="0" presId="urn:microsoft.com/office/officeart/2008/layout/LinedList"/>
    <dgm:cxn modelId="{2F55BAA2-979F-4717-A1C8-1A21F116F024}" type="presParOf" srcId="{3826C403-160C-43B3-8511-4C8CB6C9A360}" destId="{EA7B8912-4714-421B-B1CB-469EB563B325}" srcOrd="6" destOrd="0" presId="urn:microsoft.com/office/officeart/2008/layout/LinedList"/>
    <dgm:cxn modelId="{362E7418-AE60-4170-8082-02BFF7A0AC11}" type="presParOf" srcId="{3826C403-160C-43B3-8511-4C8CB6C9A360}" destId="{7957ECB5-D0FD-4CB3-B88C-96C888E0675D}" srcOrd="7" destOrd="0" presId="urn:microsoft.com/office/officeart/2008/layout/LinedList"/>
    <dgm:cxn modelId="{429392DD-5BFB-4358-89F8-B94ABDAD74F1}" type="presParOf" srcId="{7957ECB5-D0FD-4CB3-B88C-96C888E0675D}" destId="{C38F24DE-4DD6-45C2-B542-8E87C3CFE60C}" srcOrd="0" destOrd="0" presId="urn:microsoft.com/office/officeart/2008/layout/LinedList"/>
    <dgm:cxn modelId="{B079F4D5-A9A9-4E7C-829A-2023787D5426}" type="presParOf" srcId="{7957ECB5-D0FD-4CB3-B88C-96C888E0675D}" destId="{E8144179-8448-4858-90D9-30AA04554672}" srcOrd="1" destOrd="0" presId="urn:microsoft.com/office/officeart/2008/layout/LinedList"/>
    <dgm:cxn modelId="{0860209E-044B-4F74-B57B-E7838F54EB4A}" type="presParOf" srcId="{3826C403-160C-43B3-8511-4C8CB6C9A360}" destId="{A0089494-DD53-408C-8FD3-C76055335443}" srcOrd="8" destOrd="0" presId="urn:microsoft.com/office/officeart/2008/layout/LinedList"/>
    <dgm:cxn modelId="{FBEB53A3-66A4-4C06-B22A-95D90F7BCE51}" type="presParOf" srcId="{3826C403-160C-43B3-8511-4C8CB6C9A360}" destId="{D9972503-28ED-4BDA-8124-D8A5EAA60664}" srcOrd="9" destOrd="0" presId="urn:microsoft.com/office/officeart/2008/layout/LinedList"/>
    <dgm:cxn modelId="{671687E2-D30B-4CD4-AE8F-D5D48BDE0BBB}" type="presParOf" srcId="{D9972503-28ED-4BDA-8124-D8A5EAA60664}" destId="{A6970CA8-DE4F-41C5-8F1C-FF6975D59A42}" srcOrd="0" destOrd="0" presId="urn:microsoft.com/office/officeart/2008/layout/LinedList"/>
    <dgm:cxn modelId="{5422BE16-DFF5-4761-8F9B-D0550A099E43}" type="presParOf" srcId="{D9972503-28ED-4BDA-8124-D8A5EAA60664}" destId="{E599997B-F61E-4AE1-A788-AB8C87212E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75EBD-E7AE-4211-9AED-733F3146639C}"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3CC82F75-97DA-442C-B0EF-6BB9D83B562E}">
      <dgm:prSet phldrT="[Text]" custT="1"/>
      <dgm:spPr/>
      <dgm:t>
        <a:bodyPr/>
        <a:lstStyle/>
        <a:p>
          <a:r>
            <a:rPr lang="en-US" sz="2800" b="0" i="0" dirty="0" err="1" smtClean="0"/>
            <a:t>Quy</a:t>
          </a:r>
          <a:r>
            <a:rPr lang="en-US" sz="2800" b="0" i="0" dirty="0" smtClean="0"/>
            <a:t> </a:t>
          </a:r>
          <a:r>
            <a:rPr lang="en-US" sz="2800" b="0" i="0" dirty="0" err="1" smtClean="0"/>
            <a:t>trình</a:t>
          </a:r>
          <a:r>
            <a:rPr lang="en-US" sz="2800" b="0" i="0" dirty="0" smtClean="0"/>
            <a:t> </a:t>
          </a:r>
          <a:r>
            <a:rPr lang="en-US" sz="2800" b="0" i="0" dirty="0" err="1" smtClean="0"/>
            <a:t>tham</a:t>
          </a:r>
          <a:r>
            <a:rPr lang="en-US" sz="2800" b="0" i="0" dirty="0" smtClean="0"/>
            <a:t> </a:t>
          </a:r>
          <a:r>
            <a:rPr lang="en-US" sz="2800" b="0" i="0" dirty="0" err="1" smtClean="0"/>
            <a:t>vấn</a:t>
          </a:r>
          <a:endParaRPr lang="en-US" sz="2800" b="0" i="0" dirty="0"/>
        </a:p>
      </dgm:t>
    </dgm:pt>
    <dgm:pt modelId="{01FB80A7-2E44-4F5C-A2DA-6ADE029787D8}" type="parTrans" cxnId="{87F6E5C4-6B47-4F46-904C-7DDB0EC2ADE3}">
      <dgm:prSet/>
      <dgm:spPr/>
      <dgm:t>
        <a:bodyPr/>
        <a:lstStyle/>
        <a:p>
          <a:endParaRPr lang="en-US" sz="2400"/>
        </a:p>
      </dgm:t>
    </dgm:pt>
    <dgm:pt modelId="{51626C07-C28C-487C-9793-D6DDE3664F5D}" type="sibTrans" cxnId="{87F6E5C4-6B47-4F46-904C-7DDB0EC2ADE3}">
      <dgm:prSet/>
      <dgm:spPr/>
      <dgm:t>
        <a:bodyPr/>
        <a:lstStyle/>
        <a:p>
          <a:endParaRPr lang="en-US"/>
        </a:p>
      </dgm:t>
    </dgm:pt>
    <dgm:pt modelId="{5F5287A0-2632-4075-8E12-AB358A6D563E}">
      <dgm:prSet custT="1"/>
      <dgm:spPr/>
      <dgm:t>
        <a:bodyPr/>
        <a:lstStyle/>
        <a:p>
          <a:r>
            <a:rPr lang="en-US" sz="2800" b="0" i="0" dirty="0" err="1" smtClean="0"/>
            <a:t>Các</a:t>
          </a:r>
          <a:r>
            <a:rPr lang="en-US" sz="2800" b="0" i="0" dirty="0" smtClean="0"/>
            <a:t> </a:t>
          </a:r>
          <a:r>
            <a:rPr lang="en-US" sz="2800" b="0" i="0" dirty="0" err="1" smtClean="0"/>
            <a:t>kỹ</a:t>
          </a:r>
          <a:r>
            <a:rPr lang="en-US" sz="2800" b="0" i="0" dirty="0" smtClean="0"/>
            <a:t> </a:t>
          </a:r>
          <a:r>
            <a:rPr lang="en-US" sz="2800" b="0" i="0" dirty="0" err="1" smtClean="0"/>
            <a:t>năng</a:t>
          </a:r>
          <a:r>
            <a:rPr lang="en-US" sz="2800" b="0" i="0" dirty="0" smtClean="0"/>
            <a:t> </a:t>
          </a:r>
          <a:r>
            <a:rPr lang="en-US" sz="2800" b="0" i="0" dirty="0" err="1" smtClean="0"/>
            <a:t>tham</a:t>
          </a:r>
          <a:r>
            <a:rPr lang="en-US" sz="2800" b="0" i="0" dirty="0" smtClean="0"/>
            <a:t> </a:t>
          </a:r>
          <a:r>
            <a:rPr lang="en-US" sz="2800" b="0" i="0" dirty="0" err="1" smtClean="0"/>
            <a:t>vấn</a:t>
          </a:r>
          <a:endParaRPr lang="en-US" sz="2800" b="0" i="0" dirty="0"/>
        </a:p>
      </dgm:t>
    </dgm:pt>
    <dgm:pt modelId="{5FE26A11-4E7F-4AEA-A78D-ED4D084A63EA}" type="parTrans" cxnId="{D8557349-865B-40E9-9683-0FE52AB938EB}">
      <dgm:prSet/>
      <dgm:spPr/>
      <dgm:t>
        <a:bodyPr/>
        <a:lstStyle/>
        <a:p>
          <a:endParaRPr lang="en-US" sz="2400"/>
        </a:p>
      </dgm:t>
    </dgm:pt>
    <dgm:pt modelId="{6FD46A50-6E04-43FC-8C6F-1A0489F2E0BC}" type="sibTrans" cxnId="{D8557349-865B-40E9-9683-0FE52AB938EB}">
      <dgm:prSet/>
      <dgm:spPr/>
      <dgm:t>
        <a:bodyPr/>
        <a:lstStyle/>
        <a:p>
          <a:endParaRPr lang="en-US"/>
        </a:p>
      </dgm:t>
    </dgm:pt>
    <dgm:pt modelId="{BD381247-16E2-41B7-A805-9D1FD63E8562}">
      <dgm:prSet custT="1"/>
      <dgm:spPr/>
      <dgm:t>
        <a:bodyPr/>
        <a:lstStyle/>
        <a:p>
          <a:r>
            <a:rPr lang="en-US" sz="2800" b="0" i="0" dirty="0" err="1" smtClean="0"/>
            <a:t>Các</a:t>
          </a:r>
          <a:r>
            <a:rPr lang="en-US" sz="2800" b="0" i="0" dirty="0" smtClean="0"/>
            <a:t> </a:t>
          </a:r>
          <a:r>
            <a:rPr lang="en-US" sz="2800" b="0" i="0" dirty="0" err="1" smtClean="0"/>
            <a:t>hình</a:t>
          </a:r>
          <a:r>
            <a:rPr lang="en-US" sz="2800" b="0" i="0" dirty="0" smtClean="0"/>
            <a:t> </a:t>
          </a:r>
          <a:r>
            <a:rPr lang="en-US" sz="2800" b="0" i="0" dirty="0" err="1" smtClean="0"/>
            <a:t>thức</a:t>
          </a:r>
          <a:r>
            <a:rPr lang="en-US" sz="2800" b="0" i="0" dirty="0" smtClean="0"/>
            <a:t> </a:t>
          </a:r>
          <a:r>
            <a:rPr lang="en-US" sz="2800" b="0" i="0" dirty="0" err="1" smtClean="0"/>
            <a:t>tham</a:t>
          </a:r>
          <a:r>
            <a:rPr lang="en-US" sz="2800" b="0" i="0" dirty="0" smtClean="0"/>
            <a:t> </a:t>
          </a:r>
          <a:r>
            <a:rPr lang="en-US" sz="2800" b="0" i="0" dirty="0" err="1" smtClean="0"/>
            <a:t>vấn</a:t>
          </a:r>
          <a:endParaRPr lang="en-US" sz="2800" b="0" i="0" dirty="0"/>
        </a:p>
      </dgm:t>
    </dgm:pt>
    <dgm:pt modelId="{5E9BAD6C-AF16-4B50-9CF0-8645CA40D571}" type="parTrans" cxnId="{A9A58FD6-E049-4415-B3BB-67E5D9BA4D0C}">
      <dgm:prSet/>
      <dgm:spPr/>
      <dgm:t>
        <a:bodyPr/>
        <a:lstStyle/>
        <a:p>
          <a:endParaRPr lang="en-US" sz="2400"/>
        </a:p>
      </dgm:t>
    </dgm:pt>
    <dgm:pt modelId="{F4B54B46-7AEA-4B2A-A265-A81612258BCA}" type="sibTrans" cxnId="{A9A58FD6-E049-4415-B3BB-67E5D9BA4D0C}">
      <dgm:prSet/>
      <dgm:spPr/>
      <dgm:t>
        <a:bodyPr/>
        <a:lstStyle/>
        <a:p>
          <a:endParaRPr lang="en-US"/>
        </a:p>
      </dgm:t>
    </dgm:pt>
    <dgm:pt modelId="{A67F01E5-EAED-4D16-82F8-B3FD6E738FC4}" type="pres">
      <dgm:prSet presAssocID="{E4975EBD-E7AE-4211-9AED-733F3146639C}" presName="compositeShape" presStyleCnt="0">
        <dgm:presLayoutVars>
          <dgm:chMax val="7"/>
          <dgm:dir/>
          <dgm:resizeHandles val="exact"/>
        </dgm:presLayoutVars>
      </dgm:prSet>
      <dgm:spPr/>
      <dgm:t>
        <a:bodyPr/>
        <a:lstStyle/>
        <a:p>
          <a:endParaRPr lang="en-US"/>
        </a:p>
      </dgm:t>
    </dgm:pt>
    <dgm:pt modelId="{8073E73F-C7DD-4252-B95D-23126B6C46FF}" type="pres">
      <dgm:prSet presAssocID="{E4975EBD-E7AE-4211-9AED-733F3146639C}" presName="wedge1" presStyleLbl="node1" presStyleIdx="0" presStyleCnt="3"/>
      <dgm:spPr/>
      <dgm:t>
        <a:bodyPr/>
        <a:lstStyle/>
        <a:p>
          <a:endParaRPr lang="en-US"/>
        </a:p>
      </dgm:t>
    </dgm:pt>
    <dgm:pt modelId="{E3ACE71D-189D-4E96-92D9-836CF7EB7362}" type="pres">
      <dgm:prSet presAssocID="{E4975EBD-E7AE-4211-9AED-733F3146639C}" presName="wedge1Tx" presStyleLbl="node1" presStyleIdx="0" presStyleCnt="3">
        <dgm:presLayoutVars>
          <dgm:chMax val="0"/>
          <dgm:chPref val="0"/>
          <dgm:bulletEnabled val="1"/>
        </dgm:presLayoutVars>
      </dgm:prSet>
      <dgm:spPr/>
      <dgm:t>
        <a:bodyPr/>
        <a:lstStyle/>
        <a:p>
          <a:endParaRPr lang="en-US"/>
        </a:p>
      </dgm:t>
    </dgm:pt>
    <dgm:pt modelId="{29B769E8-3CC5-47B8-BC2F-B82E7EC5AA39}" type="pres">
      <dgm:prSet presAssocID="{E4975EBD-E7AE-4211-9AED-733F3146639C}" presName="wedge2" presStyleLbl="node1" presStyleIdx="1" presStyleCnt="3"/>
      <dgm:spPr/>
      <dgm:t>
        <a:bodyPr/>
        <a:lstStyle/>
        <a:p>
          <a:endParaRPr lang="en-US"/>
        </a:p>
      </dgm:t>
    </dgm:pt>
    <dgm:pt modelId="{BFC381B5-EDFA-4E88-B815-CFE121CED962}" type="pres">
      <dgm:prSet presAssocID="{E4975EBD-E7AE-4211-9AED-733F3146639C}" presName="wedge2Tx" presStyleLbl="node1" presStyleIdx="1" presStyleCnt="3">
        <dgm:presLayoutVars>
          <dgm:chMax val="0"/>
          <dgm:chPref val="0"/>
          <dgm:bulletEnabled val="1"/>
        </dgm:presLayoutVars>
      </dgm:prSet>
      <dgm:spPr/>
      <dgm:t>
        <a:bodyPr/>
        <a:lstStyle/>
        <a:p>
          <a:endParaRPr lang="en-US"/>
        </a:p>
      </dgm:t>
    </dgm:pt>
    <dgm:pt modelId="{D6DF840F-2565-4EB6-97DA-2485F42CB067}" type="pres">
      <dgm:prSet presAssocID="{E4975EBD-E7AE-4211-9AED-733F3146639C}" presName="wedge3" presStyleLbl="node1" presStyleIdx="2" presStyleCnt="3"/>
      <dgm:spPr/>
      <dgm:t>
        <a:bodyPr/>
        <a:lstStyle/>
        <a:p>
          <a:endParaRPr lang="en-US"/>
        </a:p>
      </dgm:t>
    </dgm:pt>
    <dgm:pt modelId="{DAC55BB9-1719-4D7C-813D-86E9A62CD2F2}" type="pres">
      <dgm:prSet presAssocID="{E4975EBD-E7AE-4211-9AED-733F3146639C}" presName="wedge3Tx" presStyleLbl="node1" presStyleIdx="2" presStyleCnt="3">
        <dgm:presLayoutVars>
          <dgm:chMax val="0"/>
          <dgm:chPref val="0"/>
          <dgm:bulletEnabled val="1"/>
        </dgm:presLayoutVars>
      </dgm:prSet>
      <dgm:spPr/>
      <dgm:t>
        <a:bodyPr/>
        <a:lstStyle/>
        <a:p>
          <a:endParaRPr lang="en-US"/>
        </a:p>
      </dgm:t>
    </dgm:pt>
  </dgm:ptLst>
  <dgm:cxnLst>
    <dgm:cxn modelId="{578FD5A4-DFA6-48DE-8D4D-90CB43D6C2D9}" type="presOf" srcId="{3CC82F75-97DA-442C-B0EF-6BB9D83B562E}" destId="{E3ACE71D-189D-4E96-92D9-836CF7EB7362}" srcOrd="1" destOrd="0" presId="urn:microsoft.com/office/officeart/2005/8/layout/chart3"/>
    <dgm:cxn modelId="{D8557349-865B-40E9-9683-0FE52AB938EB}" srcId="{E4975EBD-E7AE-4211-9AED-733F3146639C}" destId="{5F5287A0-2632-4075-8E12-AB358A6D563E}" srcOrd="1" destOrd="0" parTransId="{5FE26A11-4E7F-4AEA-A78D-ED4D084A63EA}" sibTransId="{6FD46A50-6E04-43FC-8C6F-1A0489F2E0BC}"/>
    <dgm:cxn modelId="{58AB2206-BA10-43EA-8478-694E17DD5BA8}" type="presOf" srcId="{5F5287A0-2632-4075-8E12-AB358A6D563E}" destId="{BFC381B5-EDFA-4E88-B815-CFE121CED962}" srcOrd="1" destOrd="0" presId="urn:microsoft.com/office/officeart/2005/8/layout/chart3"/>
    <dgm:cxn modelId="{A9A58FD6-E049-4415-B3BB-67E5D9BA4D0C}" srcId="{E4975EBD-E7AE-4211-9AED-733F3146639C}" destId="{BD381247-16E2-41B7-A805-9D1FD63E8562}" srcOrd="2" destOrd="0" parTransId="{5E9BAD6C-AF16-4B50-9CF0-8645CA40D571}" sibTransId="{F4B54B46-7AEA-4B2A-A265-A81612258BCA}"/>
    <dgm:cxn modelId="{BBD6C1B8-7CEE-4440-9455-3ACB2E3CF63A}" type="presOf" srcId="{BD381247-16E2-41B7-A805-9D1FD63E8562}" destId="{D6DF840F-2565-4EB6-97DA-2485F42CB067}" srcOrd="0" destOrd="0" presId="urn:microsoft.com/office/officeart/2005/8/layout/chart3"/>
    <dgm:cxn modelId="{87F6E5C4-6B47-4F46-904C-7DDB0EC2ADE3}" srcId="{E4975EBD-E7AE-4211-9AED-733F3146639C}" destId="{3CC82F75-97DA-442C-B0EF-6BB9D83B562E}" srcOrd="0" destOrd="0" parTransId="{01FB80A7-2E44-4F5C-A2DA-6ADE029787D8}" sibTransId="{51626C07-C28C-487C-9793-D6DDE3664F5D}"/>
    <dgm:cxn modelId="{BCBC04E9-75AA-4456-A3D5-C6E8AF489744}" type="presOf" srcId="{5F5287A0-2632-4075-8E12-AB358A6D563E}" destId="{29B769E8-3CC5-47B8-BC2F-B82E7EC5AA39}" srcOrd="0" destOrd="0" presId="urn:microsoft.com/office/officeart/2005/8/layout/chart3"/>
    <dgm:cxn modelId="{83CBD155-5293-486B-BF07-DF4AD614BE99}" type="presOf" srcId="{E4975EBD-E7AE-4211-9AED-733F3146639C}" destId="{A67F01E5-EAED-4D16-82F8-B3FD6E738FC4}" srcOrd="0" destOrd="0" presId="urn:microsoft.com/office/officeart/2005/8/layout/chart3"/>
    <dgm:cxn modelId="{D8871439-9644-459B-ACAF-52B9CCFFDE66}" type="presOf" srcId="{3CC82F75-97DA-442C-B0EF-6BB9D83B562E}" destId="{8073E73F-C7DD-4252-B95D-23126B6C46FF}" srcOrd="0" destOrd="0" presId="urn:microsoft.com/office/officeart/2005/8/layout/chart3"/>
    <dgm:cxn modelId="{884002B9-CF5F-4496-B9BD-732A165FA553}" type="presOf" srcId="{BD381247-16E2-41B7-A805-9D1FD63E8562}" destId="{DAC55BB9-1719-4D7C-813D-86E9A62CD2F2}" srcOrd="1" destOrd="0" presId="urn:microsoft.com/office/officeart/2005/8/layout/chart3"/>
    <dgm:cxn modelId="{CAE9C461-4E26-4FBF-B0C3-C30697FE6068}" type="presParOf" srcId="{A67F01E5-EAED-4D16-82F8-B3FD6E738FC4}" destId="{8073E73F-C7DD-4252-B95D-23126B6C46FF}" srcOrd="0" destOrd="0" presId="urn:microsoft.com/office/officeart/2005/8/layout/chart3"/>
    <dgm:cxn modelId="{3C5F16A7-E80E-428B-A48B-AE35A6D236E4}" type="presParOf" srcId="{A67F01E5-EAED-4D16-82F8-B3FD6E738FC4}" destId="{E3ACE71D-189D-4E96-92D9-836CF7EB7362}" srcOrd="1" destOrd="0" presId="urn:microsoft.com/office/officeart/2005/8/layout/chart3"/>
    <dgm:cxn modelId="{D9BDC206-65DD-4658-B2EA-14670670AEA7}" type="presParOf" srcId="{A67F01E5-EAED-4D16-82F8-B3FD6E738FC4}" destId="{29B769E8-3CC5-47B8-BC2F-B82E7EC5AA39}" srcOrd="2" destOrd="0" presId="urn:microsoft.com/office/officeart/2005/8/layout/chart3"/>
    <dgm:cxn modelId="{819203F4-9A24-4C83-BDE5-D7000B499536}" type="presParOf" srcId="{A67F01E5-EAED-4D16-82F8-B3FD6E738FC4}" destId="{BFC381B5-EDFA-4E88-B815-CFE121CED962}" srcOrd="3" destOrd="0" presId="urn:microsoft.com/office/officeart/2005/8/layout/chart3"/>
    <dgm:cxn modelId="{2B0B4604-57A8-4050-BDBC-4353FC4BA998}" type="presParOf" srcId="{A67F01E5-EAED-4D16-82F8-B3FD6E738FC4}" destId="{D6DF840F-2565-4EB6-97DA-2485F42CB067}" srcOrd="4" destOrd="0" presId="urn:microsoft.com/office/officeart/2005/8/layout/chart3"/>
    <dgm:cxn modelId="{BD426F13-F9D1-4BB2-B170-53FCA803ABDC}" type="presParOf" srcId="{A67F01E5-EAED-4D16-82F8-B3FD6E738FC4}" destId="{DAC55BB9-1719-4D7C-813D-86E9A62CD2F2}"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753A5D-F3B8-4766-A65F-D316E3263C06}" type="doc">
      <dgm:prSet loTypeId="urn:microsoft.com/office/officeart/2005/8/layout/cycle5" loCatId="cycle" qsTypeId="urn:microsoft.com/office/officeart/2005/8/quickstyle/simple5" qsCatId="simple" csTypeId="urn:microsoft.com/office/officeart/2005/8/colors/accent0_1" csCatId="mainScheme" phldr="1"/>
      <dgm:spPr/>
      <dgm:t>
        <a:bodyPr/>
        <a:lstStyle/>
        <a:p>
          <a:endParaRPr lang="ru-RU"/>
        </a:p>
      </dgm:t>
    </dgm:pt>
    <dgm:pt modelId="{711581C9-7AF7-45B5-9C50-7AC5919A600D}">
      <dgm:prSet phldrT="[Text]" custT="1"/>
      <dgm:spPr/>
      <dgm:t>
        <a:bodyPr/>
        <a:lstStyle/>
        <a:p>
          <a:pPr algn="ctr"/>
          <a:r>
            <a:rPr lang="en-US" sz="1600" b="1" dirty="0" err="1"/>
            <a:t>Xây</a:t>
          </a:r>
          <a:r>
            <a:rPr lang="en-US" sz="1600" b="1" dirty="0"/>
            <a:t> </a:t>
          </a:r>
          <a:r>
            <a:rPr lang="en-US" sz="1600" b="1" dirty="0" err="1"/>
            <a:t>dựng</a:t>
          </a:r>
          <a:r>
            <a:rPr lang="en-US" sz="1600" b="1" dirty="0"/>
            <a:t> </a:t>
          </a:r>
          <a:r>
            <a:rPr lang="en-US" sz="1600" b="1" dirty="0" err="1"/>
            <a:t>quan</a:t>
          </a:r>
          <a:r>
            <a:rPr lang="en-US" sz="1600" b="1" dirty="0"/>
            <a:t> </a:t>
          </a:r>
          <a:r>
            <a:rPr lang="en-US" sz="1600" b="1" dirty="0" err="1"/>
            <a:t>hệ</a:t>
          </a:r>
          <a:r>
            <a:rPr lang="en-US" sz="1600" b="1" dirty="0"/>
            <a:t> </a:t>
          </a:r>
          <a:r>
            <a:rPr lang="en-US" sz="1600" b="1" dirty="0" err="1"/>
            <a:t>và</a:t>
          </a:r>
          <a:r>
            <a:rPr lang="en-US" sz="1600" b="1" dirty="0"/>
            <a:t> </a:t>
          </a:r>
          <a:r>
            <a:rPr lang="en-US" sz="1600" b="1" dirty="0" err="1"/>
            <a:t>sự</a:t>
          </a:r>
          <a:r>
            <a:rPr lang="en-US" sz="1600" b="1" dirty="0"/>
            <a:t> tin </a:t>
          </a:r>
          <a:r>
            <a:rPr lang="en-US" sz="1600" b="1" dirty="0" err="1"/>
            <a:t>tưởng</a:t>
          </a:r>
          <a:r>
            <a:rPr lang="en-US" sz="1600" b="1" dirty="0"/>
            <a:t> </a:t>
          </a:r>
          <a:r>
            <a:rPr lang="en-US" sz="1600" b="1" dirty="0" err="1"/>
            <a:t>giữa</a:t>
          </a:r>
          <a:r>
            <a:rPr lang="en-US" sz="1600" b="1" dirty="0"/>
            <a:t> </a:t>
          </a:r>
          <a:r>
            <a:rPr lang="en-US" sz="1600" b="1" dirty="0" err="1"/>
            <a:t>nhà</a:t>
          </a:r>
          <a:r>
            <a:rPr lang="en-US" sz="1600" b="1" dirty="0"/>
            <a:t> </a:t>
          </a:r>
          <a:r>
            <a:rPr lang="en-US" sz="1600" b="1" dirty="0" err="1"/>
            <a:t>tham</a:t>
          </a:r>
          <a:r>
            <a:rPr lang="en-US" sz="1600" b="1" dirty="0"/>
            <a:t> </a:t>
          </a:r>
          <a:r>
            <a:rPr lang="en-US" sz="1600" b="1" dirty="0" err="1"/>
            <a:t>vấn</a:t>
          </a:r>
          <a:r>
            <a:rPr lang="en-US" sz="1600" b="1" dirty="0"/>
            <a:t> </a:t>
          </a:r>
          <a:r>
            <a:rPr lang="en-US" sz="1600" b="1" dirty="0" err="1"/>
            <a:t>và</a:t>
          </a:r>
          <a:r>
            <a:rPr lang="en-US" sz="1600" b="1" dirty="0"/>
            <a:t> học sinh</a:t>
          </a:r>
          <a:endParaRPr lang="ru-RU" sz="1600" dirty="0"/>
        </a:p>
      </dgm:t>
    </dgm:pt>
    <dgm:pt modelId="{55A978BE-4546-4A55-9E4A-84820EF9FCD4}" type="parTrans" cxnId="{62C85FB3-ED45-4643-B943-B596814B232E}">
      <dgm:prSet/>
      <dgm:spPr/>
      <dgm:t>
        <a:bodyPr/>
        <a:lstStyle/>
        <a:p>
          <a:pPr algn="ctr"/>
          <a:endParaRPr lang="ru-RU" sz="1200"/>
        </a:p>
      </dgm:t>
    </dgm:pt>
    <dgm:pt modelId="{903477A9-0D93-4E2E-A33C-8CC1DF214374}" type="sibTrans" cxnId="{62C85FB3-ED45-4643-B943-B596814B232E}">
      <dgm:prSet/>
      <dgm:spPr/>
      <dgm:t>
        <a:bodyPr/>
        <a:lstStyle/>
        <a:p>
          <a:pPr algn="ctr"/>
          <a:endParaRPr lang="ru-RU" sz="2000"/>
        </a:p>
      </dgm:t>
    </dgm:pt>
    <dgm:pt modelId="{9645844E-B32D-48AD-AC64-8EA4E1280254}">
      <dgm:prSet phldrT="[Text]" custT="1"/>
      <dgm:spPr/>
      <dgm:t>
        <a:bodyPr/>
        <a:lstStyle/>
        <a:p>
          <a:pPr algn="ctr"/>
          <a:r>
            <a:rPr lang="en-US" sz="1600" b="1" dirty="0"/>
            <a:t>Thu </a:t>
          </a:r>
          <a:r>
            <a:rPr lang="en-US" sz="1600" b="1" dirty="0" err="1"/>
            <a:t>thập</a:t>
          </a:r>
          <a:r>
            <a:rPr lang="en-US" sz="1600" b="1" dirty="0"/>
            <a:t> </a:t>
          </a:r>
          <a:r>
            <a:rPr lang="en-US" sz="1600" b="1" dirty="0" err="1"/>
            <a:t>thông</a:t>
          </a:r>
          <a:r>
            <a:rPr lang="en-US" sz="1600" b="1" dirty="0"/>
            <a:t> tin </a:t>
          </a:r>
          <a:r>
            <a:rPr lang="en-US" sz="1600" b="1" dirty="0" err="1"/>
            <a:t>và</a:t>
          </a:r>
          <a:r>
            <a:rPr lang="en-US" sz="1600" b="1" dirty="0"/>
            <a:t> </a:t>
          </a:r>
          <a:r>
            <a:rPr lang="en-US" sz="1600" b="1" dirty="0" err="1"/>
            <a:t>xác</a:t>
          </a:r>
          <a:r>
            <a:rPr lang="en-US" sz="1600" b="1" dirty="0"/>
            <a:t> </a:t>
          </a:r>
          <a:r>
            <a:rPr lang="en-US" sz="1600" b="1" dirty="0" err="1"/>
            <a:t>định</a:t>
          </a:r>
          <a:r>
            <a:rPr lang="en-US" sz="1600" b="1" dirty="0"/>
            <a:t> </a:t>
          </a:r>
          <a:r>
            <a:rPr lang="en-US" sz="1600" b="1" dirty="0" err="1"/>
            <a:t>vấn</a:t>
          </a:r>
          <a:r>
            <a:rPr lang="en-US" sz="1600" b="1" dirty="0"/>
            <a:t> </a:t>
          </a:r>
          <a:r>
            <a:rPr lang="en-US" sz="1600" b="1" dirty="0" err="1"/>
            <a:t>đề</a:t>
          </a:r>
          <a:r>
            <a:rPr lang="en-US" sz="1600" b="1" dirty="0"/>
            <a:t> </a:t>
          </a:r>
          <a:endParaRPr lang="ru-RU" sz="1600" dirty="0"/>
        </a:p>
      </dgm:t>
    </dgm:pt>
    <dgm:pt modelId="{0CDEB85D-0541-420B-B8F8-BB5C15F9715E}" type="parTrans" cxnId="{CF8252C3-4B3F-46D1-AEDA-1D6F5AB0AC0A}">
      <dgm:prSet/>
      <dgm:spPr/>
      <dgm:t>
        <a:bodyPr/>
        <a:lstStyle/>
        <a:p>
          <a:pPr algn="ctr"/>
          <a:endParaRPr lang="ru-RU" sz="1200"/>
        </a:p>
      </dgm:t>
    </dgm:pt>
    <dgm:pt modelId="{2F7DBF5F-58FD-4050-9458-DD655CA7FA65}" type="sibTrans" cxnId="{CF8252C3-4B3F-46D1-AEDA-1D6F5AB0AC0A}">
      <dgm:prSet/>
      <dgm:spPr/>
      <dgm:t>
        <a:bodyPr/>
        <a:lstStyle/>
        <a:p>
          <a:pPr algn="ctr"/>
          <a:endParaRPr lang="ru-RU" sz="2000"/>
        </a:p>
      </dgm:t>
    </dgm:pt>
    <dgm:pt modelId="{CBE2076F-A648-46BC-A803-3FBFBDA5F112}">
      <dgm:prSet phldrT="[Text]" custT="1"/>
      <dgm:spPr/>
      <dgm:t>
        <a:bodyPr/>
        <a:lstStyle/>
        <a:p>
          <a:pPr algn="ctr"/>
          <a:r>
            <a:rPr lang="en-US" sz="1600" b="1" dirty="0" err="1"/>
            <a:t>Lựa</a:t>
          </a:r>
          <a:r>
            <a:rPr lang="en-US" sz="1600" b="1" dirty="0"/>
            <a:t> </a:t>
          </a:r>
          <a:r>
            <a:rPr lang="en-US" sz="1600" b="1" dirty="0" err="1"/>
            <a:t>chọn</a:t>
          </a:r>
          <a:r>
            <a:rPr lang="en-US" sz="1600" b="1" dirty="0"/>
            <a:t> </a:t>
          </a:r>
          <a:r>
            <a:rPr lang="en-US" sz="1600" b="1" dirty="0" err="1"/>
            <a:t>giải</a:t>
          </a:r>
          <a:r>
            <a:rPr lang="en-US" sz="1600" b="1" dirty="0"/>
            <a:t> </a:t>
          </a:r>
          <a:r>
            <a:rPr lang="en-US" sz="1600" b="1" dirty="0" err="1"/>
            <a:t>pháp</a:t>
          </a:r>
          <a:r>
            <a:rPr lang="en-US" sz="1600" b="1" dirty="0"/>
            <a:t> </a:t>
          </a:r>
          <a:r>
            <a:rPr lang="en-US" sz="1600" b="1" dirty="0" err="1"/>
            <a:t>và</a:t>
          </a:r>
          <a:r>
            <a:rPr lang="en-US" sz="1600" b="1" dirty="0"/>
            <a:t> </a:t>
          </a:r>
          <a:r>
            <a:rPr lang="en-US" sz="1600" b="1" dirty="0" err="1"/>
            <a:t>xây</a:t>
          </a:r>
          <a:r>
            <a:rPr lang="en-US" sz="1600" b="1" dirty="0"/>
            <a:t> </a:t>
          </a:r>
          <a:r>
            <a:rPr lang="en-US" sz="1600" b="1" dirty="0" err="1"/>
            <a:t>dựng</a:t>
          </a:r>
          <a:r>
            <a:rPr lang="en-US" sz="1600" b="1" dirty="0"/>
            <a:t> </a:t>
          </a:r>
          <a:r>
            <a:rPr lang="en-US" sz="1600" b="1" dirty="0" err="1"/>
            <a:t>kế</a:t>
          </a:r>
          <a:r>
            <a:rPr lang="en-US" sz="1600" b="1" dirty="0"/>
            <a:t> </a:t>
          </a:r>
          <a:r>
            <a:rPr lang="en-US" sz="1600" b="1" dirty="0" err="1"/>
            <a:t>hoạch</a:t>
          </a:r>
          <a:r>
            <a:rPr lang="en-US" sz="1600" b="1" dirty="0"/>
            <a:t> </a:t>
          </a:r>
          <a:r>
            <a:rPr lang="en-US" sz="1600" b="1" dirty="0" err="1"/>
            <a:t>thực</a:t>
          </a:r>
          <a:r>
            <a:rPr lang="en-US" sz="1600" b="1" dirty="0"/>
            <a:t> </a:t>
          </a:r>
          <a:r>
            <a:rPr lang="en-US" sz="1600" b="1" dirty="0" err="1"/>
            <a:t>hiện</a:t>
          </a:r>
          <a:endParaRPr lang="ru-RU" sz="1600" dirty="0"/>
        </a:p>
      </dgm:t>
    </dgm:pt>
    <dgm:pt modelId="{C71E763A-F507-440B-B6D7-77ECF21F352A}" type="parTrans" cxnId="{37B96C3F-7356-475D-A57B-29693132E78C}">
      <dgm:prSet/>
      <dgm:spPr/>
      <dgm:t>
        <a:bodyPr/>
        <a:lstStyle/>
        <a:p>
          <a:pPr algn="ctr"/>
          <a:endParaRPr lang="ru-RU" sz="1200"/>
        </a:p>
      </dgm:t>
    </dgm:pt>
    <dgm:pt modelId="{A5DE8772-9823-455A-B0AE-7CD578A3935F}" type="sibTrans" cxnId="{37B96C3F-7356-475D-A57B-29693132E78C}">
      <dgm:prSet/>
      <dgm:spPr/>
      <dgm:t>
        <a:bodyPr/>
        <a:lstStyle/>
        <a:p>
          <a:pPr algn="ctr"/>
          <a:endParaRPr lang="ru-RU" sz="2000"/>
        </a:p>
      </dgm:t>
    </dgm:pt>
    <dgm:pt modelId="{BB85AF3B-4679-40FF-9EDB-B607B652FBAC}">
      <dgm:prSet phldrT="[Text]" custT="1"/>
      <dgm:spPr/>
      <dgm:t>
        <a:bodyPr/>
        <a:lstStyle/>
        <a:p>
          <a:pPr algn="ctr"/>
          <a:r>
            <a:rPr lang="en-US" sz="1600" b="1" dirty="0" err="1"/>
            <a:t>Triển</a:t>
          </a:r>
          <a:r>
            <a:rPr lang="en-US" sz="1600" b="1" dirty="0"/>
            <a:t> </a:t>
          </a:r>
          <a:r>
            <a:rPr lang="en-US" sz="1600" b="1" dirty="0" err="1"/>
            <a:t>khai</a:t>
          </a:r>
          <a:r>
            <a:rPr lang="en-US" sz="1600" b="1" dirty="0"/>
            <a:t> </a:t>
          </a:r>
          <a:r>
            <a:rPr lang="en-US" sz="1600" b="1" dirty="0" err="1"/>
            <a:t>thực</a:t>
          </a:r>
          <a:r>
            <a:rPr lang="en-US" sz="1600" b="1" dirty="0"/>
            <a:t> </a:t>
          </a:r>
          <a:r>
            <a:rPr lang="en-US" sz="1600" b="1" dirty="0" err="1"/>
            <a:t>hiện</a:t>
          </a:r>
          <a:r>
            <a:rPr lang="en-US" sz="1600" b="1" dirty="0"/>
            <a:t> </a:t>
          </a:r>
          <a:r>
            <a:rPr lang="en-US" sz="1600" b="1" dirty="0" err="1"/>
            <a:t>giải</a:t>
          </a:r>
          <a:r>
            <a:rPr lang="en-US" sz="1600" b="1" dirty="0"/>
            <a:t> </a:t>
          </a:r>
          <a:r>
            <a:rPr lang="en-US" sz="1600" b="1" dirty="0" err="1"/>
            <a:t>quyết</a:t>
          </a:r>
          <a:r>
            <a:rPr lang="en-US" sz="1600" b="1" dirty="0"/>
            <a:t> </a:t>
          </a:r>
          <a:r>
            <a:rPr lang="en-US" sz="1600" b="1" dirty="0" err="1"/>
            <a:t>vấn</a:t>
          </a:r>
          <a:r>
            <a:rPr lang="en-US" sz="1600" b="1" dirty="0"/>
            <a:t> </a:t>
          </a:r>
          <a:r>
            <a:rPr lang="en-US" sz="1600" b="1" dirty="0" err="1"/>
            <a:t>đề</a:t>
          </a:r>
          <a:r>
            <a:rPr lang="en-US" sz="1600" b="1" dirty="0"/>
            <a:t> </a:t>
          </a:r>
          <a:endParaRPr lang="ru-RU" sz="1600" dirty="0"/>
        </a:p>
      </dgm:t>
    </dgm:pt>
    <dgm:pt modelId="{00A089D4-8DB1-4CE5-8498-4285ACC49380}" type="parTrans" cxnId="{4ADE92F3-CD64-4492-B5F3-9D7C2EF036B6}">
      <dgm:prSet/>
      <dgm:spPr/>
      <dgm:t>
        <a:bodyPr/>
        <a:lstStyle/>
        <a:p>
          <a:pPr algn="ctr"/>
          <a:endParaRPr lang="ru-RU" sz="1200"/>
        </a:p>
      </dgm:t>
    </dgm:pt>
    <dgm:pt modelId="{821C69F3-FA6A-46FC-B673-5CAA39E3532C}" type="sibTrans" cxnId="{4ADE92F3-CD64-4492-B5F3-9D7C2EF036B6}">
      <dgm:prSet/>
      <dgm:spPr/>
      <dgm:t>
        <a:bodyPr/>
        <a:lstStyle/>
        <a:p>
          <a:pPr algn="ctr"/>
          <a:endParaRPr lang="ru-RU" sz="2000"/>
        </a:p>
      </dgm:t>
    </dgm:pt>
    <dgm:pt modelId="{7FE4179B-D208-4B31-B3CE-774A80723D6B}">
      <dgm:prSet phldrT="[Text]" custT="1"/>
      <dgm:spPr/>
      <dgm:t>
        <a:bodyPr/>
        <a:lstStyle/>
        <a:p>
          <a:pPr algn="ctr"/>
          <a:r>
            <a:rPr lang="en-US" sz="1600" b="1" dirty="0" err="1"/>
            <a:t>Lượng</a:t>
          </a:r>
          <a:r>
            <a:rPr lang="en-US" sz="1600" b="1" dirty="0"/>
            <a:t> </a:t>
          </a:r>
          <a:r>
            <a:rPr lang="en-US" sz="1600" b="1" dirty="0" err="1"/>
            <a:t>giá</a:t>
          </a:r>
          <a:r>
            <a:rPr lang="en-US" sz="1600" b="1" dirty="0"/>
            <a:t> </a:t>
          </a:r>
          <a:r>
            <a:rPr lang="en-US" sz="1600" b="1" dirty="0" err="1"/>
            <a:t>và</a:t>
          </a:r>
          <a:r>
            <a:rPr lang="en-US" sz="1600" b="1" dirty="0"/>
            <a:t> </a:t>
          </a:r>
          <a:r>
            <a:rPr lang="en-US" sz="1600" b="1" dirty="0" err="1"/>
            <a:t>kết</a:t>
          </a:r>
          <a:r>
            <a:rPr lang="en-US" sz="1600" b="1" dirty="0"/>
            <a:t> </a:t>
          </a:r>
          <a:r>
            <a:rPr lang="en-US" sz="1600" b="1" dirty="0" err="1"/>
            <a:t>thúc</a:t>
          </a:r>
          <a:endParaRPr lang="ru-RU" sz="1600" dirty="0"/>
        </a:p>
      </dgm:t>
    </dgm:pt>
    <dgm:pt modelId="{58D284C8-F543-4064-9516-719CF843B55E}" type="parTrans" cxnId="{6DC8577B-9131-4440-BFF8-F1E8A47C3D9B}">
      <dgm:prSet/>
      <dgm:spPr/>
      <dgm:t>
        <a:bodyPr/>
        <a:lstStyle/>
        <a:p>
          <a:pPr algn="ctr"/>
          <a:endParaRPr lang="ru-RU" sz="1200"/>
        </a:p>
      </dgm:t>
    </dgm:pt>
    <dgm:pt modelId="{FF5D4E90-3C72-4119-887A-BFEBFB97DB26}" type="sibTrans" cxnId="{6DC8577B-9131-4440-BFF8-F1E8A47C3D9B}">
      <dgm:prSet/>
      <dgm:spPr/>
      <dgm:t>
        <a:bodyPr/>
        <a:lstStyle/>
        <a:p>
          <a:pPr algn="ctr"/>
          <a:endParaRPr lang="ru-RU" sz="2000"/>
        </a:p>
      </dgm:t>
    </dgm:pt>
    <dgm:pt modelId="{020FBFCB-66FD-4FF0-BB56-3EE6F3F02A98}">
      <dgm:prSet custT="1"/>
      <dgm:spPr/>
      <dgm:t>
        <a:bodyPr/>
        <a:lstStyle/>
        <a:p>
          <a:pPr algn="ctr"/>
          <a:r>
            <a:rPr lang="en-US" sz="1600" b="1"/>
            <a:t>Theo dõi sau khi kết thúc</a:t>
          </a:r>
          <a:endParaRPr lang="ru-RU" sz="1600"/>
        </a:p>
      </dgm:t>
    </dgm:pt>
    <dgm:pt modelId="{B4A0D085-E217-4D31-BDB0-E642FC60490E}" type="parTrans" cxnId="{A7C2D068-FEF1-4CF5-952E-954A20416150}">
      <dgm:prSet/>
      <dgm:spPr/>
      <dgm:t>
        <a:bodyPr/>
        <a:lstStyle/>
        <a:p>
          <a:pPr algn="ctr"/>
          <a:endParaRPr lang="ru-RU" sz="1200"/>
        </a:p>
      </dgm:t>
    </dgm:pt>
    <dgm:pt modelId="{CDB51902-BCDD-4041-A7C5-1EE3065128FE}" type="sibTrans" cxnId="{A7C2D068-FEF1-4CF5-952E-954A20416150}">
      <dgm:prSet/>
      <dgm:spPr/>
      <dgm:t>
        <a:bodyPr/>
        <a:lstStyle/>
        <a:p>
          <a:pPr algn="ctr"/>
          <a:endParaRPr lang="ru-RU" sz="2000"/>
        </a:p>
      </dgm:t>
    </dgm:pt>
    <dgm:pt modelId="{E810E230-708A-49CD-8272-7BBC138C1D77}" type="pres">
      <dgm:prSet presAssocID="{95753A5D-F3B8-4766-A65F-D316E3263C06}" presName="cycle" presStyleCnt="0">
        <dgm:presLayoutVars>
          <dgm:dir/>
          <dgm:resizeHandles val="exact"/>
        </dgm:presLayoutVars>
      </dgm:prSet>
      <dgm:spPr/>
      <dgm:t>
        <a:bodyPr/>
        <a:lstStyle/>
        <a:p>
          <a:endParaRPr lang="en-US"/>
        </a:p>
      </dgm:t>
    </dgm:pt>
    <dgm:pt modelId="{D7EA43A0-6563-4659-816D-2359709F7F04}" type="pres">
      <dgm:prSet presAssocID="{711581C9-7AF7-45B5-9C50-7AC5919A600D}" presName="node" presStyleLbl="node1" presStyleIdx="0" presStyleCnt="6" custScaleX="156510" custScaleY="90830" custRadScaleRad="100613" custRadScaleInc="-26382">
        <dgm:presLayoutVars>
          <dgm:bulletEnabled val="1"/>
        </dgm:presLayoutVars>
      </dgm:prSet>
      <dgm:spPr/>
      <dgm:t>
        <a:bodyPr/>
        <a:lstStyle/>
        <a:p>
          <a:endParaRPr lang="en-US"/>
        </a:p>
      </dgm:t>
    </dgm:pt>
    <dgm:pt modelId="{B059A746-3DB3-4754-9667-0A3E6CFBB5D7}" type="pres">
      <dgm:prSet presAssocID="{711581C9-7AF7-45B5-9C50-7AC5919A600D}" presName="spNode" presStyleCnt="0"/>
      <dgm:spPr/>
    </dgm:pt>
    <dgm:pt modelId="{7934A32A-1472-4012-B446-2BCE19F6A62F}" type="pres">
      <dgm:prSet presAssocID="{903477A9-0D93-4E2E-A33C-8CC1DF214374}" presName="sibTrans" presStyleLbl="sibTrans1D1" presStyleIdx="0" presStyleCnt="6" custScaleX="1355443" custScaleY="1210190"/>
      <dgm:spPr/>
      <dgm:t>
        <a:bodyPr/>
        <a:lstStyle/>
        <a:p>
          <a:endParaRPr lang="en-US"/>
        </a:p>
      </dgm:t>
    </dgm:pt>
    <dgm:pt modelId="{51B4BEF0-DB4B-4E12-8B94-9ED848347199}" type="pres">
      <dgm:prSet presAssocID="{9645844E-B32D-48AD-AC64-8EA4E1280254}" presName="node" presStyleLbl="node1" presStyleIdx="1" presStyleCnt="6" custScaleX="156510" custScaleY="90830" custRadScaleRad="85338" custRadScaleInc="15115">
        <dgm:presLayoutVars>
          <dgm:bulletEnabled val="1"/>
        </dgm:presLayoutVars>
      </dgm:prSet>
      <dgm:spPr/>
      <dgm:t>
        <a:bodyPr/>
        <a:lstStyle/>
        <a:p>
          <a:endParaRPr lang="en-US"/>
        </a:p>
      </dgm:t>
    </dgm:pt>
    <dgm:pt modelId="{C28E0BAC-5182-47FE-9C2F-86D149CA09A6}" type="pres">
      <dgm:prSet presAssocID="{9645844E-B32D-48AD-AC64-8EA4E1280254}" presName="spNode" presStyleCnt="0"/>
      <dgm:spPr/>
    </dgm:pt>
    <dgm:pt modelId="{B2D932F1-16D7-4013-9707-27807A618C5B}" type="pres">
      <dgm:prSet presAssocID="{2F7DBF5F-58FD-4050-9458-DD655CA7FA65}" presName="sibTrans" presStyleLbl="sibTrans1D1" presStyleIdx="1" presStyleCnt="6" custScaleX="1355443" custScaleY="1210190"/>
      <dgm:spPr/>
      <dgm:t>
        <a:bodyPr/>
        <a:lstStyle/>
        <a:p>
          <a:endParaRPr lang="en-US"/>
        </a:p>
      </dgm:t>
    </dgm:pt>
    <dgm:pt modelId="{6E3C0B04-90A4-420E-ACD2-56167DE82512}" type="pres">
      <dgm:prSet presAssocID="{CBE2076F-A648-46BC-A803-3FBFBDA5F112}" presName="node" presStyleLbl="node1" presStyleIdx="2" presStyleCnt="6" custScaleX="156510" custScaleY="90830" custRadScaleRad="85623" custRadScaleInc="-59404">
        <dgm:presLayoutVars>
          <dgm:bulletEnabled val="1"/>
        </dgm:presLayoutVars>
      </dgm:prSet>
      <dgm:spPr/>
      <dgm:t>
        <a:bodyPr/>
        <a:lstStyle/>
        <a:p>
          <a:endParaRPr lang="en-US"/>
        </a:p>
      </dgm:t>
    </dgm:pt>
    <dgm:pt modelId="{D92EEA0C-2DF6-4C4B-9782-BC2E10A56AE3}" type="pres">
      <dgm:prSet presAssocID="{CBE2076F-A648-46BC-A803-3FBFBDA5F112}" presName="spNode" presStyleCnt="0"/>
      <dgm:spPr/>
    </dgm:pt>
    <dgm:pt modelId="{79EAAD21-DFE9-4774-9915-F668F9B74CB1}" type="pres">
      <dgm:prSet presAssocID="{A5DE8772-9823-455A-B0AE-7CD578A3935F}" presName="sibTrans" presStyleLbl="sibTrans1D1" presStyleIdx="2" presStyleCnt="6"/>
      <dgm:spPr/>
      <dgm:t>
        <a:bodyPr/>
        <a:lstStyle/>
        <a:p>
          <a:endParaRPr lang="en-US"/>
        </a:p>
      </dgm:t>
    </dgm:pt>
    <dgm:pt modelId="{F5E4A073-2935-443C-AE6F-6304CF494DEA}" type="pres">
      <dgm:prSet presAssocID="{BB85AF3B-4679-40FF-9EDB-B607B652FBAC}" presName="node" presStyleLbl="node1" presStyleIdx="3" presStyleCnt="6" custScaleX="156510" custScaleY="90830" custRadScaleRad="91718" custRadScaleInc="20187">
        <dgm:presLayoutVars>
          <dgm:bulletEnabled val="1"/>
        </dgm:presLayoutVars>
      </dgm:prSet>
      <dgm:spPr/>
      <dgm:t>
        <a:bodyPr/>
        <a:lstStyle/>
        <a:p>
          <a:endParaRPr lang="en-US"/>
        </a:p>
      </dgm:t>
    </dgm:pt>
    <dgm:pt modelId="{5643FBF9-3696-478F-B200-3CC6B1B5A29B}" type="pres">
      <dgm:prSet presAssocID="{BB85AF3B-4679-40FF-9EDB-B607B652FBAC}" presName="spNode" presStyleCnt="0"/>
      <dgm:spPr/>
    </dgm:pt>
    <dgm:pt modelId="{8CE0DA2C-A5F7-4F4A-B49E-4ED440BCA76E}" type="pres">
      <dgm:prSet presAssocID="{821C69F3-FA6A-46FC-B673-5CAA39E3532C}" presName="sibTrans" presStyleLbl="sibTrans1D1" presStyleIdx="3" presStyleCnt="6"/>
      <dgm:spPr/>
      <dgm:t>
        <a:bodyPr/>
        <a:lstStyle/>
        <a:p>
          <a:endParaRPr lang="en-US"/>
        </a:p>
      </dgm:t>
    </dgm:pt>
    <dgm:pt modelId="{A18AA3CA-8B6E-44D3-8812-C6548227AC49}" type="pres">
      <dgm:prSet presAssocID="{7FE4179B-D208-4B31-B3CE-774A80723D6B}" presName="node" presStyleLbl="node1" presStyleIdx="4" presStyleCnt="6" custScaleX="156510" custScaleY="90830" custRadScaleRad="101905" custRadScaleInc="74263">
        <dgm:presLayoutVars>
          <dgm:bulletEnabled val="1"/>
        </dgm:presLayoutVars>
      </dgm:prSet>
      <dgm:spPr/>
      <dgm:t>
        <a:bodyPr/>
        <a:lstStyle/>
        <a:p>
          <a:endParaRPr lang="en-US"/>
        </a:p>
      </dgm:t>
    </dgm:pt>
    <dgm:pt modelId="{0BE315D3-3804-40F5-84C9-B0814227B9D0}" type="pres">
      <dgm:prSet presAssocID="{7FE4179B-D208-4B31-B3CE-774A80723D6B}" presName="spNode" presStyleCnt="0"/>
      <dgm:spPr/>
    </dgm:pt>
    <dgm:pt modelId="{BD4E1D8F-5C3A-486A-B0F2-A1EE5AA10261}" type="pres">
      <dgm:prSet presAssocID="{FF5D4E90-3C72-4119-887A-BFEBFB97DB26}" presName="sibTrans" presStyleLbl="sibTrans1D1" presStyleIdx="4" presStyleCnt="6"/>
      <dgm:spPr/>
      <dgm:t>
        <a:bodyPr/>
        <a:lstStyle/>
        <a:p>
          <a:endParaRPr lang="en-US"/>
        </a:p>
      </dgm:t>
    </dgm:pt>
    <dgm:pt modelId="{760D23C6-4184-4F09-A27C-BE6E1257F8A0}" type="pres">
      <dgm:prSet presAssocID="{020FBFCB-66FD-4FF0-BB56-3EE6F3F02A98}" presName="node" presStyleLbl="node1" presStyleIdx="5" presStyleCnt="6" custScaleX="157070" custRadScaleRad="103078" custRadScaleInc="-31282">
        <dgm:presLayoutVars>
          <dgm:bulletEnabled val="1"/>
        </dgm:presLayoutVars>
      </dgm:prSet>
      <dgm:spPr/>
      <dgm:t>
        <a:bodyPr/>
        <a:lstStyle/>
        <a:p>
          <a:endParaRPr lang="en-US"/>
        </a:p>
      </dgm:t>
    </dgm:pt>
    <dgm:pt modelId="{C2D00461-ACE4-4285-8025-2CFA25EE03AF}" type="pres">
      <dgm:prSet presAssocID="{020FBFCB-66FD-4FF0-BB56-3EE6F3F02A98}" presName="spNode" presStyleCnt="0"/>
      <dgm:spPr/>
    </dgm:pt>
    <dgm:pt modelId="{C6745746-BD51-4148-9262-10358A584229}" type="pres">
      <dgm:prSet presAssocID="{CDB51902-BCDD-4041-A7C5-1EE3065128FE}" presName="sibTrans" presStyleLbl="sibTrans1D1" presStyleIdx="5" presStyleCnt="6"/>
      <dgm:spPr/>
      <dgm:t>
        <a:bodyPr/>
        <a:lstStyle/>
        <a:p>
          <a:endParaRPr lang="en-US"/>
        </a:p>
      </dgm:t>
    </dgm:pt>
  </dgm:ptLst>
  <dgm:cxnLst>
    <dgm:cxn modelId="{18C16814-CC44-4644-BD19-DBDC52D1F396}" type="presOf" srcId="{711581C9-7AF7-45B5-9C50-7AC5919A600D}" destId="{D7EA43A0-6563-4659-816D-2359709F7F04}" srcOrd="0" destOrd="0" presId="urn:microsoft.com/office/officeart/2005/8/layout/cycle5"/>
    <dgm:cxn modelId="{62C85FB3-ED45-4643-B943-B596814B232E}" srcId="{95753A5D-F3B8-4766-A65F-D316E3263C06}" destId="{711581C9-7AF7-45B5-9C50-7AC5919A600D}" srcOrd="0" destOrd="0" parTransId="{55A978BE-4546-4A55-9E4A-84820EF9FCD4}" sibTransId="{903477A9-0D93-4E2E-A33C-8CC1DF214374}"/>
    <dgm:cxn modelId="{BC56FF80-70BA-49C8-AE4A-CBF51A13914C}" type="presOf" srcId="{7FE4179B-D208-4B31-B3CE-774A80723D6B}" destId="{A18AA3CA-8B6E-44D3-8812-C6548227AC49}" srcOrd="0" destOrd="0" presId="urn:microsoft.com/office/officeart/2005/8/layout/cycle5"/>
    <dgm:cxn modelId="{6DC8577B-9131-4440-BFF8-F1E8A47C3D9B}" srcId="{95753A5D-F3B8-4766-A65F-D316E3263C06}" destId="{7FE4179B-D208-4B31-B3CE-774A80723D6B}" srcOrd="4" destOrd="0" parTransId="{58D284C8-F543-4064-9516-719CF843B55E}" sibTransId="{FF5D4E90-3C72-4119-887A-BFEBFB97DB26}"/>
    <dgm:cxn modelId="{16484221-D65B-400E-B0DA-B86300F4CC23}" type="presOf" srcId="{903477A9-0D93-4E2E-A33C-8CC1DF214374}" destId="{7934A32A-1472-4012-B446-2BCE19F6A62F}" srcOrd="0" destOrd="0" presId="urn:microsoft.com/office/officeart/2005/8/layout/cycle5"/>
    <dgm:cxn modelId="{CF8252C3-4B3F-46D1-AEDA-1D6F5AB0AC0A}" srcId="{95753A5D-F3B8-4766-A65F-D316E3263C06}" destId="{9645844E-B32D-48AD-AC64-8EA4E1280254}" srcOrd="1" destOrd="0" parTransId="{0CDEB85D-0541-420B-B8F8-BB5C15F9715E}" sibTransId="{2F7DBF5F-58FD-4050-9458-DD655CA7FA65}"/>
    <dgm:cxn modelId="{3DB0604C-3367-4308-8DFE-D33B4812732A}" type="presOf" srcId="{BB85AF3B-4679-40FF-9EDB-B607B652FBAC}" destId="{F5E4A073-2935-443C-AE6F-6304CF494DEA}" srcOrd="0" destOrd="0" presId="urn:microsoft.com/office/officeart/2005/8/layout/cycle5"/>
    <dgm:cxn modelId="{37B96C3F-7356-475D-A57B-29693132E78C}" srcId="{95753A5D-F3B8-4766-A65F-D316E3263C06}" destId="{CBE2076F-A648-46BC-A803-3FBFBDA5F112}" srcOrd="2" destOrd="0" parTransId="{C71E763A-F507-440B-B6D7-77ECF21F352A}" sibTransId="{A5DE8772-9823-455A-B0AE-7CD578A3935F}"/>
    <dgm:cxn modelId="{AB043033-FDF5-40C6-A2AC-AF20033579AF}" type="presOf" srcId="{A5DE8772-9823-455A-B0AE-7CD578A3935F}" destId="{79EAAD21-DFE9-4774-9915-F668F9B74CB1}" srcOrd="0" destOrd="0" presId="urn:microsoft.com/office/officeart/2005/8/layout/cycle5"/>
    <dgm:cxn modelId="{C2B987A2-1007-4AA8-A2A8-B05E0555826D}" type="presOf" srcId="{9645844E-B32D-48AD-AC64-8EA4E1280254}" destId="{51B4BEF0-DB4B-4E12-8B94-9ED848347199}" srcOrd="0" destOrd="0" presId="urn:microsoft.com/office/officeart/2005/8/layout/cycle5"/>
    <dgm:cxn modelId="{A45676F3-A056-4B27-B258-04FE6713E38D}" type="presOf" srcId="{CDB51902-BCDD-4041-A7C5-1EE3065128FE}" destId="{C6745746-BD51-4148-9262-10358A584229}" srcOrd="0" destOrd="0" presId="urn:microsoft.com/office/officeart/2005/8/layout/cycle5"/>
    <dgm:cxn modelId="{A7C2D068-FEF1-4CF5-952E-954A20416150}" srcId="{95753A5D-F3B8-4766-A65F-D316E3263C06}" destId="{020FBFCB-66FD-4FF0-BB56-3EE6F3F02A98}" srcOrd="5" destOrd="0" parTransId="{B4A0D085-E217-4D31-BDB0-E642FC60490E}" sibTransId="{CDB51902-BCDD-4041-A7C5-1EE3065128FE}"/>
    <dgm:cxn modelId="{4ADE92F3-CD64-4492-B5F3-9D7C2EF036B6}" srcId="{95753A5D-F3B8-4766-A65F-D316E3263C06}" destId="{BB85AF3B-4679-40FF-9EDB-B607B652FBAC}" srcOrd="3" destOrd="0" parTransId="{00A089D4-8DB1-4CE5-8498-4285ACC49380}" sibTransId="{821C69F3-FA6A-46FC-B673-5CAA39E3532C}"/>
    <dgm:cxn modelId="{3D35A3F8-82C1-4A72-B111-71CC52965B79}" type="presOf" srcId="{95753A5D-F3B8-4766-A65F-D316E3263C06}" destId="{E810E230-708A-49CD-8272-7BBC138C1D77}" srcOrd="0" destOrd="0" presId="urn:microsoft.com/office/officeart/2005/8/layout/cycle5"/>
    <dgm:cxn modelId="{4A9020C7-5A48-4E80-A1F5-A020DF432EE9}" type="presOf" srcId="{821C69F3-FA6A-46FC-B673-5CAA39E3532C}" destId="{8CE0DA2C-A5F7-4F4A-B49E-4ED440BCA76E}" srcOrd="0" destOrd="0" presId="urn:microsoft.com/office/officeart/2005/8/layout/cycle5"/>
    <dgm:cxn modelId="{96A9F260-08DE-4108-B807-DC1B62F02925}" type="presOf" srcId="{2F7DBF5F-58FD-4050-9458-DD655CA7FA65}" destId="{B2D932F1-16D7-4013-9707-27807A618C5B}" srcOrd="0" destOrd="0" presId="urn:microsoft.com/office/officeart/2005/8/layout/cycle5"/>
    <dgm:cxn modelId="{4B8811D3-0F55-470C-B651-83BF438E574C}" type="presOf" srcId="{CBE2076F-A648-46BC-A803-3FBFBDA5F112}" destId="{6E3C0B04-90A4-420E-ACD2-56167DE82512}" srcOrd="0" destOrd="0" presId="urn:microsoft.com/office/officeart/2005/8/layout/cycle5"/>
    <dgm:cxn modelId="{0549FC78-F8C2-4DF4-B6D7-70E6AF9E5E64}" type="presOf" srcId="{020FBFCB-66FD-4FF0-BB56-3EE6F3F02A98}" destId="{760D23C6-4184-4F09-A27C-BE6E1257F8A0}" srcOrd="0" destOrd="0" presId="urn:microsoft.com/office/officeart/2005/8/layout/cycle5"/>
    <dgm:cxn modelId="{FABDCA36-DF10-443E-ABE7-5372D4F09EE6}" type="presOf" srcId="{FF5D4E90-3C72-4119-887A-BFEBFB97DB26}" destId="{BD4E1D8F-5C3A-486A-B0F2-A1EE5AA10261}" srcOrd="0" destOrd="0" presId="urn:microsoft.com/office/officeart/2005/8/layout/cycle5"/>
    <dgm:cxn modelId="{E32BAAA2-B6F5-457A-88C0-891B163A0670}" type="presParOf" srcId="{E810E230-708A-49CD-8272-7BBC138C1D77}" destId="{D7EA43A0-6563-4659-816D-2359709F7F04}" srcOrd="0" destOrd="0" presId="urn:microsoft.com/office/officeart/2005/8/layout/cycle5"/>
    <dgm:cxn modelId="{CC949840-92B3-4AA7-93A5-46180AD92B3E}" type="presParOf" srcId="{E810E230-708A-49CD-8272-7BBC138C1D77}" destId="{B059A746-3DB3-4754-9667-0A3E6CFBB5D7}" srcOrd="1" destOrd="0" presId="urn:microsoft.com/office/officeart/2005/8/layout/cycle5"/>
    <dgm:cxn modelId="{8BBF1513-084A-4AB5-9CF5-C22B4F7EE75C}" type="presParOf" srcId="{E810E230-708A-49CD-8272-7BBC138C1D77}" destId="{7934A32A-1472-4012-B446-2BCE19F6A62F}" srcOrd="2" destOrd="0" presId="urn:microsoft.com/office/officeart/2005/8/layout/cycle5"/>
    <dgm:cxn modelId="{010A2426-1ECD-4767-BF03-488EDF73E29B}" type="presParOf" srcId="{E810E230-708A-49CD-8272-7BBC138C1D77}" destId="{51B4BEF0-DB4B-4E12-8B94-9ED848347199}" srcOrd="3" destOrd="0" presId="urn:microsoft.com/office/officeart/2005/8/layout/cycle5"/>
    <dgm:cxn modelId="{B7D49640-DDE4-4BFF-8856-5DE2CAF13195}" type="presParOf" srcId="{E810E230-708A-49CD-8272-7BBC138C1D77}" destId="{C28E0BAC-5182-47FE-9C2F-86D149CA09A6}" srcOrd="4" destOrd="0" presId="urn:microsoft.com/office/officeart/2005/8/layout/cycle5"/>
    <dgm:cxn modelId="{3C36AF4C-A086-4A09-A040-DCB1974730E6}" type="presParOf" srcId="{E810E230-708A-49CD-8272-7BBC138C1D77}" destId="{B2D932F1-16D7-4013-9707-27807A618C5B}" srcOrd="5" destOrd="0" presId="urn:microsoft.com/office/officeart/2005/8/layout/cycle5"/>
    <dgm:cxn modelId="{8F543864-ECBC-40DC-80B5-14A5BFEE0E1D}" type="presParOf" srcId="{E810E230-708A-49CD-8272-7BBC138C1D77}" destId="{6E3C0B04-90A4-420E-ACD2-56167DE82512}" srcOrd="6" destOrd="0" presId="urn:microsoft.com/office/officeart/2005/8/layout/cycle5"/>
    <dgm:cxn modelId="{DAF873BF-4EED-420F-A2F0-9151D0B31D7D}" type="presParOf" srcId="{E810E230-708A-49CD-8272-7BBC138C1D77}" destId="{D92EEA0C-2DF6-4C4B-9782-BC2E10A56AE3}" srcOrd="7" destOrd="0" presId="urn:microsoft.com/office/officeart/2005/8/layout/cycle5"/>
    <dgm:cxn modelId="{D9BC9E9E-E045-4A74-9D31-820DB471C238}" type="presParOf" srcId="{E810E230-708A-49CD-8272-7BBC138C1D77}" destId="{79EAAD21-DFE9-4774-9915-F668F9B74CB1}" srcOrd="8" destOrd="0" presId="urn:microsoft.com/office/officeart/2005/8/layout/cycle5"/>
    <dgm:cxn modelId="{63C1229C-1DFA-43D4-ADC9-6CF0C6A5ECE8}" type="presParOf" srcId="{E810E230-708A-49CD-8272-7BBC138C1D77}" destId="{F5E4A073-2935-443C-AE6F-6304CF494DEA}" srcOrd="9" destOrd="0" presId="urn:microsoft.com/office/officeart/2005/8/layout/cycle5"/>
    <dgm:cxn modelId="{C646A4EE-1D2E-4335-8E40-75A6C77FE526}" type="presParOf" srcId="{E810E230-708A-49CD-8272-7BBC138C1D77}" destId="{5643FBF9-3696-478F-B200-3CC6B1B5A29B}" srcOrd="10" destOrd="0" presId="urn:microsoft.com/office/officeart/2005/8/layout/cycle5"/>
    <dgm:cxn modelId="{DE9DA838-D492-4504-A2B4-F09DC5179E1A}" type="presParOf" srcId="{E810E230-708A-49CD-8272-7BBC138C1D77}" destId="{8CE0DA2C-A5F7-4F4A-B49E-4ED440BCA76E}" srcOrd="11" destOrd="0" presId="urn:microsoft.com/office/officeart/2005/8/layout/cycle5"/>
    <dgm:cxn modelId="{39266DCB-06EC-4EF4-B3E7-8EA68E09419A}" type="presParOf" srcId="{E810E230-708A-49CD-8272-7BBC138C1D77}" destId="{A18AA3CA-8B6E-44D3-8812-C6548227AC49}" srcOrd="12" destOrd="0" presId="urn:microsoft.com/office/officeart/2005/8/layout/cycle5"/>
    <dgm:cxn modelId="{EBDB83A7-0269-4426-B3F0-6D149B5541B9}" type="presParOf" srcId="{E810E230-708A-49CD-8272-7BBC138C1D77}" destId="{0BE315D3-3804-40F5-84C9-B0814227B9D0}" srcOrd="13" destOrd="0" presId="urn:microsoft.com/office/officeart/2005/8/layout/cycle5"/>
    <dgm:cxn modelId="{E609AB0D-5E8E-4845-B5ED-F9DC27341AE1}" type="presParOf" srcId="{E810E230-708A-49CD-8272-7BBC138C1D77}" destId="{BD4E1D8F-5C3A-486A-B0F2-A1EE5AA10261}" srcOrd="14" destOrd="0" presId="urn:microsoft.com/office/officeart/2005/8/layout/cycle5"/>
    <dgm:cxn modelId="{B451CF3C-0443-469C-A282-4439A493260F}" type="presParOf" srcId="{E810E230-708A-49CD-8272-7BBC138C1D77}" destId="{760D23C6-4184-4F09-A27C-BE6E1257F8A0}" srcOrd="15" destOrd="0" presId="urn:microsoft.com/office/officeart/2005/8/layout/cycle5"/>
    <dgm:cxn modelId="{52519401-FF44-4F56-944D-D78345C67B36}" type="presParOf" srcId="{E810E230-708A-49CD-8272-7BBC138C1D77}" destId="{C2D00461-ACE4-4285-8025-2CFA25EE03AF}" srcOrd="16" destOrd="0" presId="urn:microsoft.com/office/officeart/2005/8/layout/cycle5"/>
    <dgm:cxn modelId="{0003BA90-01D7-4A15-959C-C3B49FC46FB4}" type="presParOf" srcId="{E810E230-708A-49CD-8272-7BBC138C1D77}" destId="{C6745746-BD51-4148-9262-10358A584229}"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975EBD-E7AE-4211-9AED-733F3146639C}"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3CC82F75-97DA-442C-B0EF-6BB9D83B562E}">
      <dgm:prSet phldrT="[Text]" custT="1"/>
      <dgm:spPr/>
      <dgm:t>
        <a:bodyPr/>
        <a:lstStyle/>
        <a:p>
          <a:r>
            <a:rPr lang="en-US" sz="2800" b="0" i="0" dirty="0" err="1" smtClean="0"/>
            <a:t>Chú</a:t>
          </a:r>
          <a:r>
            <a:rPr lang="en-US" sz="2800" b="0" i="0" dirty="0" smtClean="0"/>
            <a:t> </a:t>
          </a:r>
          <a:r>
            <a:rPr lang="en-US" sz="2800" b="0" i="0" dirty="0" err="1" smtClean="0"/>
            <a:t>tâm</a:t>
          </a:r>
          <a:r>
            <a:rPr lang="en-US" sz="2800" b="0" i="0" dirty="0" smtClean="0"/>
            <a:t> </a:t>
          </a:r>
          <a:r>
            <a:rPr lang="en-US" sz="2800" b="0" i="0" dirty="0" err="1" smtClean="0"/>
            <a:t>và</a:t>
          </a:r>
          <a:r>
            <a:rPr lang="en-US" sz="2800" b="0" i="0" dirty="0" smtClean="0"/>
            <a:t> </a:t>
          </a:r>
          <a:r>
            <a:rPr lang="en-US" sz="2800" b="0" i="0" dirty="0" err="1" smtClean="0"/>
            <a:t>quan</a:t>
          </a:r>
          <a:r>
            <a:rPr lang="en-US" sz="2800" b="0" i="0" dirty="0" smtClean="0"/>
            <a:t> </a:t>
          </a:r>
          <a:r>
            <a:rPr lang="en-US" sz="2800" b="0" i="0" dirty="0" err="1" smtClean="0"/>
            <a:t>sát</a:t>
          </a:r>
          <a:endParaRPr lang="en-US" sz="2800" b="0" i="0" dirty="0"/>
        </a:p>
      </dgm:t>
    </dgm:pt>
    <dgm:pt modelId="{01FB80A7-2E44-4F5C-A2DA-6ADE029787D8}" type="parTrans" cxnId="{87F6E5C4-6B47-4F46-904C-7DDB0EC2ADE3}">
      <dgm:prSet/>
      <dgm:spPr/>
      <dgm:t>
        <a:bodyPr/>
        <a:lstStyle/>
        <a:p>
          <a:endParaRPr lang="en-US" sz="2400"/>
        </a:p>
      </dgm:t>
    </dgm:pt>
    <dgm:pt modelId="{51626C07-C28C-487C-9793-D6DDE3664F5D}" type="sibTrans" cxnId="{87F6E5C4-6B47-4F46-904C-7DDB0EC2ADE3}">
      <dgm:prSet/>
      <dgm:spPr/>
      <dgm:t>
        <a:bodyPr/>
        <a:lstStyle/>
        <a:p>
          <a:endParaRPr lang="en-US"/>
        </a:p>
      </dgm:t>
    </dgm:pt>
    <dgm:pt modelId="{5F5287A0-2632-4075-8E12-AB358A6D563E}">
      <dgm:prSet custT="1"/>
      <dgm:spPr/>
      <dgm:t>
        <a:bodyPr/>
        <a:lstStyle/>
        <a:p>
          <a:r>
            <a:rPr lang="en-US" sz="2800" b="0" i="0" dirty="0" err="1" smtClean="0"/>
            <a:t>Lắng</a:t>
          </a:r>
          <a:r>
            <a:rPr lang="en-US" sz="2800" b="0" i="0" dirty="0" smtClean="0"/>
            <a:t> </a:t>
          </a:r>
          <a:r>
            <a:rPr lang="en-US" sz="2800" b="0" i="0" dirty="0" err="1" smtClean="0"/>
            <a:t>nghe</a:t>
          </a:r>
          <a:r>
            <a:rPr lang="en-US" sz="2800" b="0" i="0" dirty="0" smtClean="0"/>
            <a:t> </a:t>
          </a:r>
          <a:r>
            <a:rPr lang="en-US" sz="2800" b="0" i="0" dirty="0" err="1" smtClean="0"/>
            <a:t>tích</a:t>
          </a:r>
          <a:r>
            <a:rPr lang="en-US" sz="2800" b="0" i="0" dirty="0" smtClean="0"/>
            <a:t> </a:t>
          </a:r>
          <a:r>
            <a:rPr lang="en-US" sz="2800" b="0" i="0" dirty="0" err="1" smtClean="0"/>
            <a:t>cực</a:t>
          </a:r>
          <a:endParaRPr lang="en-US" sz="2800" b="0" i="0" dirty="0"/>
        </a:p>
      </dgm:t>
    </dgm:pt>
    <dgm:pt modelId="{5FE26A11-4E7F-4AEA-A78D-ED4D084A63EA}" type="parTrans" cxnId="{D8557349-865B-40E9-9683-0FE52AB938EB}">
      <dgm:prSet/>
      <dgm:spPr/>
      <dgm:t>
        <a:bodyPr/>
        <a:lstStyle/>
        <a:p>
          <a:endParaRPr lang="en-US" sz="2400"/>
        </a:p>
      </dgm:t>
    </dgm:pt>
    <dgm:pt modelId="{6FD46A50-6E04-43FC-8C6F-1A0489F2E0BC}" type="sibTrans" cxnId="{D8557349-865B-40E9-9683-0FE52AB938EB}">
      <dgm:prSet/>
      <dgm:spPr/>
      <dgm:t>
        <a:bodyPr/>
        <a:lstStyle/>
        <a:p>
          <a:endParaRPr lang="en-US"/>
        </a:p>
      </dgm:t>
    </dgm:pt>
    <dgm:pt modelId="{BD381247-16E2-41B7-A805-9D1FD63E8562}">
      <dgm:prSet custT="1"/>
      <dgm:spPr/>
      <dgm:t>
        <a:bodyPr/>
        <a:lstStyle/>
        <a:p>
          <a:r>
            <a:rPr lang="en-US" sz="2800" b="0" i="0" dirty="0" err="1" smtClean="0"/>
            <a:t>Thiết</a:t>
          </a:r>
          <a:r>
            <a:rPr lang="en-US" sz="2800" b="0" i="0" dirty="0" smtClean="0"/>
            <a:t> </a:t>
          </a:r>
          <a:r>
            <a:rPr lang="en-US" sz="2800" b="0" i="0" dirty="0" err="1" smtClean="0"/>
            <a:t>lập</a:t>
          </a:r>
          <a:r>
            <a:rPr lang="en-US" sz="2800" b="0" i="0" dirty="0" smtClean="0"/>
            <a:t> </a:t>
          </a:r>
          <a:r>
            <a:rPr lang="en-US" sz="2800" b="0" i="0" dirty="0" err="1" smtClean="0"/>
            <a:t>mối</a:t>
          </a:r>
          <a:r>
            <a:rPr lang="en-US" sz="2800" b="0" i="0" dirty="0" smtClean="0"/>
            <a:t> </a:t>
          </a:r>
          <a:r>
            <a:rPr lang="en-US" sz="2800" b="0" i="0" dirty="0" err="1" smtClean="0"/>
            <a:t>quan</a:t>
          </a:r>
          <a:r>
            <a:rPr lang="en-US" sz="2800" b="0" i="0" dirty="0" smtClean="0"/>
            <a:t> </a:t>
          </a:r>
          <a:r>
            <a:rPr lang="en-US" sz="2800" b="0" i="0" dirty="0" err="1" smtClean="0"/>
            <a:t>hệ</a:t>
          </a:r>
          <a:endParaRPr lang="en-US" sz="2800" b="0" i="0" dirty="0"/>
        </a:p>
      </dgm:t>
    </dgm:pt>
    <dgm:pt modelId="{5E9BAD6C-AF16-4B50-9CF0-8645CA40D571}" type="parTrans" cxnId="{A9A58FD6-E049-4415-B3BB-67E5D9BA4D0C}">
      <dgm:prSet/>
      <dgm:spPr/>
      <dgm:t>
        <a:bodyPr/>
        <a:lstStyle/>
        <a:p>
          <a:endParaRPr lang="en-US" sz="2400"/>
        </a:p>
      </dgm:t>
    </dgm:pt>
    <dgm:pt modelId="{F4B54B46-7AEA-4B2A-A265-A81612258BCA}" type="sibTrans" cxnId="{A9A58FD6-E049-4415-B3BB-67E5D9BA4D0C}">
      <dgm:prSet/>
      <dgm:spPr/>
      <dgm:t>
        <a:bodyPr/>
        <a:lstStyle/>
        <a:p>
          <a:endParaRPr lang="en-US"/>
        </a:p>
      </dgm:t>
    </dgm:pt>
    <dgm:pt modelId="{A67F01E5-EAED-4D16-82F8-B3FD6E738FC4}" type="pres">
      <dgm:prSet presAssocID="{E4975EBD-E7AE-4211-9AED-733F3146639C}" presName="compositeShape" presStyleCnt="0">
        <dgm:presLayoutVars>
          <dgm:chMax val="7"/>
          <dgm:dir/>
          <dgm:resizeHandles val="exact"/>
        </dgm:presLayoutVars>
      </dgm:prSet>
      <dgm:spPr/>
      <dgm:t>
        <a:bodyPr/>
        <a:lstStyle/>
        <a:p>
          <a:endParaRPr lang="en-US"/>
        </a:p>
      </dgm:t>
    </dgm:pt>
    <dgm:pt modelId="{8073E73F-C7DD-4252-B95D-23126B6C46FF}" type="pres">
      <dgm:prSet presAssocID="{E4975EBD-E7AE-4211-9AED-733F3146639C}" presName="wedge1" presStyleLbl="node1" presStyleIdx="0" presStyleCnt="3"/>
      <dgm:spPr/>
      <dgm:t>
        <a:bodyPr/>
        <a:lstStyle/>
        <a:p>
          <a:endParaRPr lang="en-US"/>
        </a:p>
      </dgm:t>
    </dgm:pt>
    <dgm:pt modelId="{E3ACE71D-189D-4E96-92D9-836CF7EB7362}" type="pres">
      <dgm:prSet presAssocID="{E4975EBD-E7AE-4211-9AED-733F3146639C}" presName="wedge1Tx" presStyleLbl="node1" presStyleIdx="0" presStyleCnt="3">
        <dgm:presLayoutVars>
          <dgm:chMax val="0"/>
          <dgm:chPref val="0"/>
          <dgm:bulletEnabled val="1"/>
        </dgm:presLayoutVars>
      </dgm:prSet>
      <dgm:spPr/>
      <dgm:t>
        <a:bodyPr/>
        <a:lstStyle/>
        <a:p>
          <a:endParaRPr lang="en-US"/>
        </a:p>
      </dgm:t>
    </dgm:pt>
    <dgm:pt modelId="{29B769E8-3CC5-47B8-BC2F-B82E7EC5AA39}" type="pres">
      <dgm:prSet presAssocID="{E4975EBD-E7AE-4211-9AED-733F3146639C}" presName="wedge2" presStyleLbl="node1" presStyleIdx="1" presStyleCnt="3"/>
      <dgm:spPr/>
      <dgm:t>
        <a:bodyPr/>
        <a:lstStyle/>
        <a:p>
          <a:endParaRPr lang="en-US"/>
        </a:p>
      </dgm:t>
    </dgm:pt>
    <dgm:pt modelId="{BFC381B5-EDFA-4E88-B815-CFE121CED962}" type="pres">
      <dgm:prSet presAssocID="{E4975EBD-E7AE-4211-9AED-733F3146639C}" presName="wedge2Tx" presStyleLbl="node1" presStyleIdx="1" presStyleCnt="3">
        <dgm:presLayoutVars>
          <dgm:chMax val="0"/>
          <dgm:chPref val="0"/>
          <dgm:bulletEnabled val="1"/>
        </dgm:presLayoutVars>
      </dgm:prSet>
      <dgm:spPr/>
      <dgm:t>
        <a:bodyPr/>
        <a:lstStyle/>
        <a:p>
          <a:endParaRPr lang="en-US"/>
        </a:p>
      </dgm:t>
    </dgm:pt>
    <dgm:pt modelId="{D6DF840F-2565-4EB6-97DA-2485F42CB067}" type="pres">
      <dgm:prSet presAssocID="{E4975EBD-E7AE-4211-9AED-733F3146639C}" presName="wedge3" presStyleLbl="node1" presStyleIdx="2" presStyleCnt="3"/>
      <dgm:spPr/>
      <dgm:t>
        <a:bodyPr/>
        <a:lstStyle/>
        <a:p>
          <a:endParaRPr lang="en-US"/>
        </a:p>
      </dgm:t>
    </dgm:pt>
    <dgm:pt modelId="{DAC55BB9-1719-4D7C-813D-86E9A62CD2F2}" type="pres">
      <dgm:prSet presAssocID="{E4975EBD-E7AE-4211-9AED-733F3146639C}" presName="wedge3Tx" presStyleLbl="node1" presStyleIdx="2" presStyleCnt="3">
        <dgm:presLayoutVars>
          <dgm:chMax val="0"/>
          <dgm:chPref val="0"/>
          <dgm:bulletEnabled val="1"/>
        </dgm:presLayoutVars>
      </dgm:prSet>
      <dgm:spPr/>
      <dgm:t>
        <a:bodyPr/>
        <a:lstStyle/>
        <a:p>
          <a:endParaRPr lang="en-US"/>
        </a:p>
      </dgm:t>
    </dgm:pt>
  </dgm:ptLst>
  <dgm:cxnLst>
    <dgm:cxn modelId="{578FD5A4-DFA6-48DE-8D4D-90CB43D6C2D9}" type="presOf" srcId="{3CC82F75-97DA-442C-B0EF-6BB9D83B562E}" destId="{E3ACE71D-189D-4E96-92D9-836CF7EB7362}" srcOrd="1" destOrd="0" presId="urn:microsoft.com/office/officeart/2005/8/layout/chart3"/>
    <dgm:cxn modelId="{D8557349-865B-40E9-9683-0FE52AB938EB}" srcId="{E4975EBD-E7AE-4211-9AED-733F3146639C}" destId="{5F5287A0-2632-4075-8E12-AB358A6D563E}" srcOrd="1" destOrd="0" parTransId="{5FE26A11-4E7F-4AEA-A78D-ED4D084A63EA}" sibTransId="{6FD46A50-6E04-43FC-8C6F-1A0489F2E0BC}"/>
    <dgm:cxn modelId="{58AB2206-BA10-43EA-8478-694E17DD5BA8}" type="presOf" srcId="{5F5287A0-2632-4075-8E12-AB358A6D563E}" destId="{BFC381B5-EDFA-4E88-B815-CFE121CED962}" srcOrd="1" destOrd="0" presId="urn:microsoft.com/office/officeart/2005/8/layout/chart3"/>
    <dgm:cxn modelId="{A9A58FD6-E049-4415-B3BB-67E5D9BA4D0C}" srcId="{E4975EBD-E7AE-4211-9AED-733F3146639C}" destId="{BD381247-16E2-41B7-A805-9D1FD63E8562}" srcOrd="2" destOrd="0" parTransId="{5E9BAD6C-AF16-4B50-9CF0-8645CA40D571}" sibTransId="{F4B54B46-7AEA-4B2A-A265-A81612258BCA}"/>
    <dgm:cxn modelId="{BBD6C1B8-7CEE-4440-9455-3ACB2E3CF63A}" type="presOf" srcId="{BD381247-16E2-41B7-A805-9D1FD63E8562}" destId="{D6DF840F-2565-4EB6-97DA-2485F42CB067}" srcOrd="0" destOrd="0" presId="urn:microsoft.com/office/officeart/2005/8/layout/chart3"/>
    <dgm:cxn modelId="{87F6E5C4-6B47-4F46-904C-7DDB0EC2ADE3}" srcId="{E4975EBD-E7AE-4211-9AED-733F3146639C}" destId="{3CC82F75-97DA-442C-B0EF-6BB9D83B562E}" srcOrd="0" destOrd="0" parTransId="{01FB80A7-2E44-4F5C-A2DA-6ADE029787D8}" sibTransId="{51626C07-C28C-487C-9793-D6DDE3664F5D}"/>
    <dgm:cxn modelId="{BCBC04E9-75AA-4456-A3D5-C6E8AF489744}" type="presOf" srcId="{5F5287A0-2632-4075-8E12-AB358A6D563E}" destId="{29B769E8-3CC5-47B8-BC2F-B82E7EC5AA39}" srcOrd="0" destOrd="0" presId="urn:microsoft.com/office/officeart/2005/8/layout/chart3"/>
    <dgm:cxn modelId="{83CBD155-5293-486B-BF07-DF4AD614BE99}" type="presOf" srcId="{E4975EBD-E7AE-4211-9AED-733F3146639C}" destId="{A67F01E5-EAED-4D16-82F8-B3FD6E738FC4}" srcOrd="0" destOrd="0" presId="urn:microsoft.com/office/officeart/2005/8/layout/chart3"/>
    <dgm:cxn modelId="{D8871439-9644-459B-ACAF-52B9CCFFDE66}" type="presOf" srcId="{3CC82F75-97DA-442C-B0EF-6BB9D83B562E}" destId="{8073E73F-C7DD-4252-B95D-23126B6C46FF}" srcOrd="0" destOrd="0" presId="urn:microsoft.com/office/officeart/2005/8/layout/chart3"/>
    <dgm:cxn modelId="{884002B9-CF5F-4496-B9BD-732A165FA553}" type="presOf" srcId="{BD381247-16E2-41B7-A805-9D1FD63E8562}" destId="{DAC55BB9-1719-4D7C-813D-86E9A62CD2F2}" srcOrd="1" destOrd="0" presId="urn:microsoft.com/office/officeart/2005/8/layout/chart3"/>
    <dgm:cxn modelId="{CAE9C461-4E26-4FBF-B0C3-C30697FE6068}" type="presParOf" srcId="{A67F01E5-EAED-4D16-82F8-B3FD6E738FC4}" destId="{8073E73F-C7DD-4252-B95D-23126B6C46FF}" srcOrd="0" destOrd="0" presId="urn:microsoft.com/office/officeart/2005/8/layout/chart3"/>
    <dgm:cxn modelId="{3C5F16A7-E80E-428B-A48B-AE35A6D236E4}" type="presParOf" srcId="{A67F01E5-EAED-4D16-82F8-B3FD6E738FC4}" destId="{E3ACE71D-189D-4E96-92D9-836CF7EB7362}" srcOrd="1" destOrd="0" presId="urn:microsoft.com/office/officeart/2005/8/layout/chart3"/>
    <dgm:cxn modelId="{D9BDC206-65DD-4658-B2EA-14670670AEA7}" type="presParOf" srcId="{A67F01E5-EAED-4D16-82F8-B3FD6E738FC4}" destId="{29B769E8-3CC5-47B8-BC2F-B82E7EC5AA39}" srcOrd="2" destOrd="0" presId="urn:microsoft.com/office/officeart/2005/8/layout/chart3"/>
    <dgm:cxn modelId="{819203F4-9A24-4C83-BDE5-D7000B499536}" type="presParOf" srcId="{A67F01E5-EAED-4D16-82F8-B3FD6E738FC4}" destId="{BFC381B5-EDFA-4E88-B815-CFE121CED962}" srcOrd="3" destOrd="0" presId="urn:microsoft.com/office/officeart/2005/8/layout/chart3"/>
    <dgm:cxn modelId="{2B0B4604-57A8-4050-BDBC-4353FC4BA998}" type="presParOf" srcId="{A67F01E5-EAED-4D16-82F8-B3FD6E738FC4}" destId="{D6DF840F-2565-4EB6-97DA-2485F42CB067}" srcOrd="4" destOrd="0" presId="urn:microsoft.com/office/officeart/2005/8/layout/chart3"/>
    <dgm:cxn modelId="{BD426F13-F9D1-4BB2-B170-53FCA803ABDC}" type="presParOf" srcId="{A67F01E5-EAED-4D16-82F8-B3FD6E738FC4}" destId="{DAC55BB9-1719-4D7C-813D-86E9A62CD2F2}"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8459A0-714D-49A7-941D-D5ED4FE66710}"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13E3C510-EBE4-40D5-88B2-37C3F5CF4D12}">
      <dgm:prSet phldrT="[Text]" custT="1"/>
      <dgm:spPr/>
      <dgm:t>
        <a:bodyPr/>
        <a:lstStyle/>
        <a:p>
          <a:r>
            <a:rPr lang="en-US" sz="2800" dirty="0"/>
            <a:t>1</a:t>
          </a:r>
        </a:p>
      </dgm:t>
    </dgm:pt>
    <dgm:pt modelId="{248BF36F-E7E8-4494-B22C-52A4CE000632}" type="parTrans" cxnId="{4C804E50-99D0-44B8-8583-001A9D9FE341}">
      <dgm:prSet/>
      <dgm:spPr/>
      <dgm:t>
        <a:bodyPr/>
        <a:lstStyle/>
        <a:p>
          <a:endParaRPr lang="en-US"/>
        </a:p>
      </dgm:t>
    </dgm:pt>
    <dgm:pt modelId="{DB0A676D-81B9-4F20-9233-5ED7E19EF5CC}" type="sibTrans" cxnId="{4C804E50-99D0-44B8-8583-001A9D9FE341}">
      <dgm:prSet/>
      <dgm:spPr/>
      <dgm:t>
        <a:bodyPr/>
        <a:lstStyle/>
        <a:p>
          <a:endParaRPr lang="en-US"/>
        </a:p>
      </dgm:t>
    </dgm:pt>
    <dgm:pt modelId="{89FD3875-2DFF-49DA-AB45-DBAC550F8E30}">
      <dgm:prSet phldrT="[Text]" custT="1"/>
      <dgm:spPr/>
      <dgm:t>
        <a:bodyPr/>
        <a:lstStyle/>
        <a:p>
          <a:r>
            <a:rPr lang="en-US" sz="2800" dirty="0"/>
            <a:t>Nghe </a:t>
          </a:r>
          <a:r>
            <a:rPr lang="en-US" sz="2800" dirty="0" err="1"/>
            <a:t>mà</a:t>
          </a:r>
          <a:r>
            <a:rPr lang="en-US" sz="2800" dirty="0"/>
            <a:t> </a:t>
          </a:r>
          <a:r>
            <a:rPr lang="en-US" sz="2800" dirty="0" err="1"/>
            <a:t>không</a:t>
          </a:r>
          <a:r>
            <a:rPr lang="en-US" sz="2800" dirty="0"/>
            <a:t> </a:t>
          </a:r>
          <a:r>
            <a:rPr lang="en-US" sz="2800" dirty="0" err="1"/>
            <a:t>nghe</a:t>
          </a:r>
          <a:r>
            <a:rPr lang="en-US" sz="2800" dirty="0"/>
            <a:t> </a:t>
          </a:r>
          <a:r>
            <a:rPr lang="en-US" sz="2800" dirty="0" err="1"/>
            <a:t>gì</a:t>
          </a:r>
          <a:r>
            <a:rPr lang="en-US" sz="2800" dirty="0"/>
            <a:t> </a:t>
          </a:r>
          <a:r>
            <a:rPr lang="en-US" sz="2800" dirty="0" err="1"/>
            <a:t>cả</a:t>
          </a:r>
          <a:endParaRPr lang="en-US" sz="2800" dirty="0"/>
        </a:p>
      </dgm:t>
    </dgm:pt>
    <dgm:pt modelId="{7298FF92-BAEE-4F70-BF95-6AAC3BF58FFC}" type="parTrans" cxnId="{1D6C7B8F-79F2-401F-8144-AADE5B51C17E}">
      <dgm:prSet/>
      <dgm:spPr/>
      <dgm:t>
        <a:bodyPr/>
        <a:lstStyle/>
        <a:p>
          <a:endParaRPr lang="en-US"/>
        </a:p>
      </dgm:t>
    </dgm:pt>
    <dgm:pt modelId="{0B160249-6DD0-4F43-9321-0B0012FF4F54}" type="sibTrans" cxnId="{1D6C7B8F-79F2-401F-8144-AADE5B51C17E}">
      <dgm:prSet/>
      <dgm:spPr/>
      <dgm:t>
        <a:bodyPr/>
        <a:lstStyle/>
        <a:p>
          <a:endParaRPr lang="en-US"/>
        </a:p>
      </dgm:t>
    </dgm:pt>
    <dgm:pt modelId="{E23F2054-358D-4C04-B607-588B2A6BDFC2}">
      <dgm:prSet phldrT="[Text]" custT="1"/>
      <dgm:spPr/>
      <dgm:t>
        <a:bodyPr/>
        <a:lstStyle/>
        <a:p>
          <a:r>
            <a:rPr lang="en-US" sz="2800" dirty="0"/>
            <a:t>2</a:t>
          </a:r>
        </a:p>
      </dgm:t>
    </dgm:pt>
    <dgm:pt modelId="{8DFA02FC-25EC-4580-A45D-5BE7A267CD22}" type="parTrans" cxnId="{01D3BB6D-9382-41AA-9E62-E9B98EC7B016}">
      <dgm:prSet/>
      <dgm:spPr/>
      <dgm:t>
        <a:bodyPr/>
        <a:lstStyle/>
        <a:p>
          <a:endParaRPr lang="en-US"/>
        </a:p>
      </dgm:t>
    </dgm:pt>
    <dgm:pt modelId="{54BEC660-D855-40A4-9DDB-DBE45D104F59}" type="sibTrans" cxnId="{01D3BB6D-9382-41AA-9E62-E9B98EC7B016}">
      <dgm:prSet/>
      <dgm:spPr/>
      <dgm:t>
        <a:bodyPr/>
        <a:lstStyle/>
        <a:p>
          <a:endParaRPr lang="en-US"/>
        </a:p>
      </dgm:t>
    </dgm:pt>
    <dgm:pt modelId="{7395943B-AD8B-4F11-A225-E44A12B46125}">
      <dgm:prSet phldrT="[Text]" custT="1"/>
      <dgm:spPr/>
      <dgm:t>
        <a:bodyPr/>
        <a:lstStyle/>
        <a:p>
          <a:r>
            <a:rPr lang="en-US" sz="2800" dirty="0"/>
            <a:t>Nghe </a:t>
          </a:r>
          <a:r>
            <a:rPr lang="en-US" sz="2800" dirty="0" err="1"/>
            <a:t>một</a:t>
          </a:r>
          <a:r>
            <a:rPr lang="en-US" sz="2800" dirty="0"/>
            <a:t> </a:t>
          </a:r>
          <a:r>
            <a:rPr lang="en-US" sz="2800" dirty="0" err="1"/>
            <a:t>phần</a:t>
          </a:r>
          <a:endParaRPr lang="en-US" sz="2800" dirty="0"/>
        </a:p>
      </dgm:t>
    </dgm:pt>
    <dgm:pt modelId="{C81481CC-9BAD-45DE-B14F-BF5FB21A3486}" type="parTrans" cxnId="{5BFC3325-2780-46C2-A1C1-D53A95A77FD6}">
      <dgm:prSet/>
      <dgm:spPr/>
      <dgm:t>
        <a:bodyPr/>
        <a:lstStyle/>
        <a:p>
          <a:endParaRPr lang="en-US"/>
        </a:p>
      </dgm:t>
    </dgm:pt>
    <dgm:pt modelId="{B905B4A3-292A-4F4D-AA1F-739C2273ACA2}" type="sibTrans" cxnId="{5BFC3325-2780-46C2-A1C1-D53A95A77FD6}">
      <dgm:prSet/>
      <dgm:spPr/>
      <dgm:t>
        <a:bodyPr/>
        <a:lstStyle/>
        <a:p>
          <a:endParaRPr lang="en-US"/>
        </a:p>
      </dgm:t>
    </dgm:pt>
    <dgm:pt modelId="{DEA234B8-9F54-41A1-AC71-C2F32D64B735}">
      <dgm:prSet phldrT="[Text]" custT="1"/>
      <dgm:spPr/>
      <dgm:t>
        <a:bodyPr/>
        <a:lstStyle/>
        <a:p>
          <a:r>
            <a:rPr lang="en-US" sz="2800" dirty="0"/>
            <a:t>3</a:t>
          </a:r>
        </a:p>
      </dgm:t>
    </dgm:pt>
    <dgm:pt modelId="{7F695171-D054-48F2-B780-D1ECEAE86DCC}" type="parTrans" cxnId="{A280B650-314D-4E09-84D6-B513B87013BD}">
      <dgm:prSet/>
      <dgm:spPr/>
      <dgm:t>
        <a:bodyPr/>
        <a:lstStyle/>
        <a:p>
          <a:endParaRPr lang="en-US"/>
        </a:p>
      </dgm:t>
    </dgm:pt>
    <dgm:pt modelId="{9063696B-7A57-4C19-826B-883A5D834AE5}" type="sibTrans" cxnId="{A280B650-314D-4E09-84D6-B513B87013BD}">
      <dgm:prSet/>
      <dgm:spPr/>
      <dgm:t>
        <a:bodyPr/>
        <a:lstStyle/>
        <a:p>
          <a:endParaRPr lang="en-US"/>
        </a:p>
      </dgm:t>
    </dgm:pt>
    <dgm:pt modelId="{D2C44572-5FA3-4F92-A489-12A8BF0E6AB5}">
      <dgm:prSet phldrT="[Text]" custT="1"/>
      <dgm:spPr/>
      <dgm:t>
        <a:bodyPr/>
        <a:lstStyle/>
        <a:p>
          <a:r>
            <a:rPr lang="en-US" sz="2800" dirty="0"/>
            <a:t>Nghe </a:t>
          </a:r>
          <a:r>
            <a:rPr lang="en-US" sz="2800" dirty="0" err="1"/>
            <a:t>toàn</a:t>
          </a:r>
          <a:r>
            <a:rPr lang="en-US" sz="2800" dirty="0"/>
            <a:t> </a:t>
          </a:r>
          <a:r>
            <a:rPr lang="en-US" sz="2800" dirty="0" err="1"/>
            <a:t>bộ</a:t>
          </a:r>
          <a:endParaRPr lang="en-US" sz="2800" dirty="0"/>
        </a:p>
      </dgm:t>
    </dgm:pt>
    <dgm:pt modelId="{C7C7B33E-DABD-47ED-BB16-BA22E2C4B242}" type="parTrans" cxnId="{FF915540-29FA-41F9-A207-A4362D4AC460}">
      <dgm:prSet/>
      <dgm:spPr/>
      <dgm:t>
        <a:bodyPr/>
        <a:lstStyle/>
        <a:p>
          <a:endParaRPr lang="en-US"/>
        </a:p>
      </dgm:t>
    </dgm:pt>
    <dgm:pt modelId="{E997B18A-2BD6-4183-B7C4-09E2B905FD40}" type="sibTrans" cxnId="{FF915540-29FA-41F9-A207-A4362D4AC460}">
      <dgm:prSet/>
      <dgm:spPr/>
      <dgm:t>
        <a:bodyPr/>
        <a:lstStyle/>
        <a:p>
          <a:endParaRPr lang="en-US"/>
        </a:p>
      </dgm:t>
    </dgm:pt>
    <dgm:pt modelId="{8AA4D27E-FEDE-4E80-BC7C-953055DD61B9}">
      <dgm:prSet phldrT="[Text]" custT="1"/>
      <dgm:spPr/>
      <dgm:t>
        <a:bodyPr/>
        <a:lstStyle/>
        <a:p>
          <a:r>
            <a:rPr lang="en-US" sz="2800" dirty="0"/>
            <a:t>4</a:t>
          </a:r>
        </a:p>
      </dgm:t>
    </dgm:pt>
    <dgm:pt modelId="{14019269-1F2C-4973-B713-66306356BDCC}" type="parTrans" cxnId="{401F2174-E765-4751-800B-4E73CFD9C178}">
      <dgm:prSet/>
      <dgm:spPr/>
      <dgm:t>
        <a:bodyPr/>
        <a:lstStyle/>
        <a:p>
          <a:endParaRPr lang="en-US"/>
        </a:p>
      </dgm:t>
    </dgm:pt>
    <dgm:pt modelId="{8AAB5DC2-8A6B-44F9-8527-3C801549FE4B}" type="sibTrans" cxnId="{401F2174-E765-4751-800B-4E73CFD9C178}">
      <dgm:prSet/>
      <dgm:spPr/>
      <dgm:t>
        <a:bodyPr/>
        <a:lstStyle/>
        <a:p>
          <a:endParaRPr lang="en-US"/>
        </a:p>
      </dgm:t>
    </dgm:pt>
    <dgm:pt modelId="{13054D39-BDF6-4F70-8B50-34E3AB9CC281}">
      <dgm:prSet phldrT="[Text]" custT="1"/>
      <dgm:spPr/>
      <dgm:t>
        <a:bodyPr/>
        <a:lstStyle/>
        <a:p>
          <a:r>
            <a:rPr lang="en-US" sz="2800" dirty="0"/>
            <a:t>Nghe </a:t>
          </a:r>
          <a:r>
            <a:rPr lang="en-US" sz="2800" dirty="0" err="1"/>
            <a:t>thấu</a:t>
          </a:r>
          <a:r>
            <a:rPr lang="en-US" sz="2800" dirty="0"/>
            <a:t> </a:t>
          </a:r>
          <a:r>
            <a:rPr lang="en-US" sz="2800" dirty="0" err="1"/>
            <a:t>cảm</a:t>
          </a:r>
          <a:endParaRPr lang="en-US" sz="2800" dirty="0"/>
        </a:p>
      </dgm:t>
    </dgm:pt>
    <dgm:pt modelId="{D8C06A2A-34C3-4452-9D77-B626368ED947}" type="parTrans" cxnId="{A104D869-B8A5-43BF-BCCF-C072AB3BC39B}">
      <dgm:prSet/>
      <dgm:spPr/>
      <dgm:t>
        <a:bodyPr/>
        <a:lstStyle/>
        <a:p>
          <a:endParaRPr lang="en-US"/>
        </a:p>
      </dgm:t>
    </dgm:pt>
    <dgm:pt modelId="{C919B2E1-4B20-4D14-9165-DE3E61D6F0FE}" type="sibTrans" cxnId="{A104D869-B8A5-43BF-BCCF-C072AB3BC39B}">
      <dgm:prSet/>
      <dgm:spPr/>
      <dgm:t>
        <a:bodyPr/>
        <a:lstStyle/>
        <a:p>
          <a:endParaRPr lang="en-US"/>
        </a:p>
      </dgm:t>
    </dgm:pt>
    <dgm:pt modelId="{BCEBEF6A-9E42-475C-831A-417C44F00FC9}" type="pres">
      <dgm:prSet presAssocID="{DB8459A0-714D-49A7-941D-D5ED4FE66710}" presName="cycleMatrixDiagram" presStyleCnt="0">
        <dgm:presLayoutVars>
          <dgm:chMax val="1"/>
          <dgm:dir/>
          <dgm:animLvl val="lvl"/>
          <dgm:resizeHandles val="exact"/>
        </dgm:presLayoutVars>
      </dgm:prSet>
      <dgm:spPr/>
      <dgm:t>
        <a:bodyPr/>
        <a:lstStyle/>
        <a:p>
          <a:endParaRPr lang="en-US"/>
        </a:p>
      </dgm:t>
    </dgm:pt>
    <dgm:pt modelId="{4ECB95ED-47EB-416B-92C3-58B49BFC7B60}" type="pres">
      <dgm:prSet presAssocID="{DB8459A0-714D-49A7-941D-D5ED4FE66710}" presName="children" presStyleCnt="0"/>
      <dgm:spPr/>
    </dgm:pt>
    <dgm:pt modelId="{85B3DFDD-FCCE-430E-8BC8-645248784B6E}" type="pres">
      <dgm:prSet presAssocID="{DB8459A0-714D-49A7-941D-D5ED4FE66710}" presName="child1group" presStyleCnt="0"/>
      <dgm:spPr/>
    </dgm:pt>
    <dgm:pt modelId="{B2C35E4D-7EC0-4921-9789-218EF3ABEDF6}" type="pres">
      <dgm:prSet presAssocID="{DB8459A0-714D-49A7-941D-D5ED4FE66710}" presName="child1" presStyleLbl="bgAcc1" presStyleIdx="0" presStyleCnt="4" custScaleX="145553" custLinFactNeighborX="-14873"/>
      <dgm:spPr/>
      <dgm:t>
        <a:bodyPr/>
        <a:lstStyle/>
        <a:p>
          <a:endParaRPr lang="en-US"/>
        </a:p>
      </dgm:t>
    </dgm:pt>
    <dgm:pt modelId="{6F68B83B-01F6-4F08-BB7D-30EA5D033D02}" type="pres">
      <dgm:prSet presAssocID="{DB8459A0-714D-49A7-941D-D5ED4FE66710}" presName="child1Text" presStyleLbl="bgAcc1" presStyleIdx="0" presStyleCnt="4">
        <dgm:presLayoutVars>
          <dgm:bulletEnabled val="1"/>
        </dgm:presLayoutVars>
      </dgm:prSet>
      <dgm:spPr/>
      <dgm:t>
        <a:bodyPr/>
        <a:lstStyle/>
        <a:p>
          <a:endParaRPr lang="en-US"/>
        </a:p>
      </dgm:t>
    </dgm:pt>
    <dgm:pt modelId="{4AE21EAA-BA67-46A1-ADA0-CBD2164A1E65}" type="pres">
      <dgm:prSet presAssocID="{DB8459A0-714D-49A7-941D-D5ED4FE66710}" presName="child2group" presStyleCnt="0"/>
      <dgm:spPr/>
    </dgm:pt>
    <dgm:pt modelId="{286D58D1-2B66-47D4-BF29-73A54C0C07DC}" type="pres">
      <dgm:prSet presAssocID="{DB8459A0-714D-49A7-941D-D5ED4FE66710}" presName="child2" presStyleLbl="bgAcc1" presStyleIdx="1" presStyleCnt="4" custScaleX="129373" custLinFactNeighborX="14254"/>
      <dgm:spPr/>
      <dgm:t>
        <a:bodyPr/>
        <a:lstStyle/>
        <a:p>
          <a:endParaRPr lang="en-US"/>
        </a:p>
      </dgm:t>
    </dgm:pt>
    <dgm:pt modelId="{7D96C6AA-6FB6-4ABD-A2DB-146B12C62462}" type="pres">
      <dgm:prSet presAssocID="{DB8459A0-714D-49A7-941D-D5ED4FE66710}" presName="child2Text" presStyleLbl="bgAcc1" presStyleIdx="1" presStyleCnt="4">
        <dgm:presLayoutVars>
          <dgm:bulletEnabled val="1"/>
        </dgm:presLayoutVars>
      </dgm:prSet>
      <dgm:spPr/>
      <dgm:t>
        <a:bodyPr/>
        <a:lstStyle/>
        <a:p>
          <a:endParaRPr lang="en-US"/>
        </a:p>
      </dgm:t>
    </dgm:pt>
    <dgm:pt modelId="{34ED96AE-EF4B-43AF-8D7D-05B429FEB3D5}" type="pres">
      <dgm:prSet presAssocID="{DB8459A0-714D-49A7-941D-D5ED4FE66710}" presName="child3group" presStyleCnt="0"/>
      <dgm:spPr/>
    </dgm:pt>
    <dgm:pt modelId="{4572B43A-273F-46DC-B11C-464C8F730C90}" type="pres">
      <dgm:prSet presAssocID="{DB8459A0-714D-49A7-941D-D5ED4FE66710}" presName="child3" presStyleLbl="bgAcc1" presStyleIdx="2" presStyleCnt="4" custScaleX="142741"/>
      <dgm:spPr/>
      <dgm:t>
        <a:bodyPr/>
        <a:lstStyle/>
        <a:p>
          <a:endParaRPr lang="en-US"/>
        </a:p>
      </dgm:t>
    </dgm:pt>
    <dgm:pt modelId="{5DC37B72-860E-42C5-8D0E-4F2CAA95CE45}" type="pres">
      <dgm:prSet presAssocID="{DB8459A0-714D-49A7-941D-D5ED4FE66710}" presName="child3Text" presStyleLbl="bgAcc1" presStyleIdx="2" presStyleCnt="4">
        <dgm:presLayoutVars>
          <dgm:bulletEnabled val="1"/>
        </dgm:presLayoutVars>
      </dgm:prSet>
      <dgm:spPr/>
      <dgm:t>
        <a:bodyPr/>
        <a:lstStyle/>
        <a:p>
          <a:endParaRPr lang="en-US"/>
        </a:p>
      </dgm:t>
    </dgm:pt>
    <dgm:pt modelId="{633EFBDD-A265-40C1-A18E-9874555380FE}" type="pres">
      <dgm:prSet presAssocID="{DB8459A0-714D-49A7-941D-D5ED4FE66710}" presName="child4group" presStyleCnt="0"/>
      <dgm:spPr/>
    </dgm:pt>
    <dgm:pt modelId="{DE5E54CE-602C-4F08-AB95-3E56C9125F1C}" type="pres">
      <dgm:prSet presAssocID="{DB8459A0-714D-49A7-941D-D5ED4FE66710}" presName="child4" presStyleLbl="bgAcc1" presStyleIdx="3" presStyleCnt="4" custScaleX="167377"/>
      <dgm:spPr/>
      <dgm:t>
        <a:bodyPr/>
        <a:lstStyle/>
        <a:p>
          <a:endParaRPr lang="en-US"/>
        </a:p>
      </dgm:t>
    </dgm:pt>
    <dgm:pt modelId="{2431E14D-9C58-45EE-96E8-DB06F17AAA89}" type="pres">
      <dgm:prSet presAssocID="{DB8459A0-714D-49A7-941D-D5ED4FE66710}" presName="child4Text" presStyleLbl="bgAcc1" presStyleIdx="3" presStyleCnt="4">
        <dgm:presLayoutVars>
          <dgm:bulletEnabled val="1"/>
        </dgm:presLayoutVars>
      </dgm:prSet>
      <dgm:spPr/>
      <dgm:t>
        <a:bodyPr/>
        <a:lstStyle/>
        <a:p>
          <a:endParaRPr lang="en-US"/>
        </a:p>
      </dgm:t>
    </dgm:pt>
    <dgm:pt modelId="{6BB693E8-480A-44CD-BF75-3D00D8435068}" type="pres">
      <dgm:prSet presAssocID="{DB8459A0-714D-49A7-941D-D5ED4FE66710}" presName="childPlaceholder" presStyleCnt="0"/>
      <dgm:spPr/>
    </dgm:pt>
    <dgm:pt modelId="{23C2954A-498E-48DC-8EBA-EC9E0843016B}" type="pres">
      <dgm:prSet presAssocID="{DB8459A0-714D-49A7-941D-D5ED4FE66710}" presName="circle" presStyleCnt="0"/>
      <dgm:spPr/>
    </dgm:pt>
    <dgm:pt modelId="{03611E32-9235-4F90-ADC0-38D95D75147A}" type="pres">
      <dgm:prSet presAssocID="{DB8459A0-714D-49A7-941D-D5ED4FE66710}" presName="quadrant1" presStyleLbl="node1" presStyleIdx="0" presStyleCnt="4">
        <dgm:presLayoutVars>
          <dgm:chMax val="1"/>
          <dgm:bulletEnabled val="1"/>
        </dgm:presLayoutVars>
      </dgm:prSet>
      <dgm:spPr/>
      <dgm:t>
        <a:bodyPr/>
        <a:lstStyle/>
        <a:p>
          <a:endParaRPr lang="en-US"/>
        </a:p>
      </dgm:t>
    </dgm:pt>
    <dgm:pt modelId="{DBB5E9EF-7FA2-45A3-8A83-DBE3C4094B87}" type="pres">
      <dgm:prSet presAssocID="{DB8459A0-714D-49A7-941D-D5ED4FE66710}" presName="quadrant2" presStyleLbl="node1" presStyleIdx="1" presStyleCnt="4">
        <dgm:presLayoutVars>
          <dgm:chMax val="1"/>
          <dgm:bulletEnabled val="1"/>
        </dgm:presLayoutVars>
      </dgm:prSet>
      <dgm:spPr/>
      <dgm:t>
        <a:bodyPr/>
        <a:lstStyle/>
        <a:p>
          <a:endParaRPr lang="en-US"/>
        </a:p>
      </dgm:t>
    </dgm:pt>
    <dgm:pt modelId="{01250CCE-3168-4C6A-8A70-151A5AB8EA00}" type="pres">
      <dgm:prSet presAssocID="{DB8459A0-714D-49A7-941D-D5ED4FE66710}" presName="quadrant3" presStyleLbl="node1" presStyleIdx="2" presStyleCnt="4">
        <dgm:presLayoutVars>
          <dgm:chMax val="1"/>
          <dgm:bulletEnabled val="1"/>
        </dgm:presLayoutVars>
      </dgm:prSet>
      <dgm:spPr/>
      <dgm:t>
        <a:bodyPr/>
        <a:lstStyle/>
        <a:p>
          <a:endParaRPr lang="en-US"/>
        </a:p>
      </dgm:t>
    </dgm:pt>
    <dgm:pt modelId="{6B31597A-22F5-468E-8758-087F82332B03}" type="pres">
      <dgm:prSet presAssocID="{DB8459A0-714D-49A7-941D-D5ED4FE66710}" presName="quadrant4" presStyleLbl="node1" presStyleIdx="3" presStyleCnt="4">
        <dgm:presLayoutVars>
          <dgm:chMax val="1"/>
          <dgm:bulletEnabled val="1"/>
        </dgm:presLayoutVars>
      </dgm:prSet>
      <dgm:spPr/>
      <dgm:t>
        <a:bodyPr/>
        <a:lstStyle/>
        <a:p>
          <a:endParaRPr lang="en-US"/>
        </a:p>
      </dgm:t>
    </dgm:pt>
    <dgm:pt modelId="{0494F245-6FAD-44FA-87A6-1C6EC50153BD}" type="pres">
      <dgm:prSet presAssocID="{DB8459A0-714D-49A7-941D-D5ED4FE66710}" presName="quadrantPlaceholder" presStyleCnt="0"/>
      <dgm:spPr/>
    </dgm:pt>
    <dgm:pt modelId="{8582C3C6-FA73-4E05-9067-71D1BAB61FB6}" type="pres">
      <dgm:prSet presAssocID="{DB8459A0-714D-49A7-941D-D5ED4FE66710}" presName="center1" presStyleLbl="fgShp" presStyleIdx="0" presStyleCnt="2"/>
      <dgm:spPr/>
    </dgm:pt>
    <dgm:pt modelId="{100DC3AA-2663-45C6-BDDD-0B911B2FE7F9}" type="pres">
      <dgm:prSet presAssocID="{DB8459A0-714D-49A7-941D-D5ED4FE66710}" presName="center2" presStyleLbl="fgShp" presStyleIdx="1" presStyleCnt="2"/>
      <dgm:spPr/>
    </dgm:pt>
  </dgm:ptLst>
  <dgm:cxnLst>
    <dgm:cxn modelId="{4C804E50-99D0-44B8-8583-001A9D9FE341}" srcId="{DB8459A0-714D-49A7-941D-D5ED4FE66710}" destId="{13E3C510-EBE4-40D5-88B2-37C3F5CF4D12}" srcOrd="0" destOrd="0" parTransId="{248BF36F-E7E8-4494-B22C-52A4CE000632}" sibTransId="{DB0A676D-81B9-4F20-9233-5ED7E19EF5CC}"/>
    <dgm:cxn modelId="{5BFC3325-2780-46C2-A1C1-D53A95A77FD6}" srcId="{E23F2054-358D-4C04-B607-588B2A6BDFC2}" destId="{7395943B-AD8B-4F11-A225-E44A12B46125}" srcOrd="0" destOrd="0" parTransId="{C81481CC-9BAD-45DE-B14F-BF5FB21A3486}" sibTransId="{B905B4A3-292A-4F4D-AA1F-739C2273ACA2}"/>
    <dgm:cxn modelId="{401F2174-E765-4751-800B-4E73CFD9C178}" srcId="{DB8459A0-714D-49A7-941D-D5ED4FE66710}" destId="{8AA4D27E-FEDE-4E80-BC7C-953055DD61B9}" srcOrd="3" destOrd="0" parTransId="{14019269-1F2C-4973-B713-66306356BDCC}" sibTransId="{8AAB5DC2-8A6B-44F9-8527-3C801549FE4B}"/>
    <dgm:cxn modelId="{A280B650-314D-4E09-84D6-B513B87013BD}" srcId="{DB8459A0-714D-49A7-941D-D5ED4FE66710}" destId="{DEA234B8-9F54-41A1-AC71-C2F32D64B735}" srcOrd="2" destOrd="0" parTransId="{7F695171-D054-48F2-B780-D1ECEAE86DCC}" sibTransId="{9063696B-7A57-4C19-826B-883A5D834AE5}"/>
    <dgm:cxn modelId="{1D6C7B8F-79F2-401F-8144-AADE5B51C17E}" srcId="{13E3C510-EBE4-40D5-88B2-37C3F5CF4D12}" destId="{89FD3875-2DFF-49DA-AB45-DBAC550F8E30}" srcOrd="0" destOrd="0" parTransId="{7298FF92-BAEE-4F70-BF95-6AAC3BF58FFC}" sibTransId="{0B160249-6DD0-4F43-9321-0B0012FF4F54}"/>
    <dgm:cxn modelId="{01D3BB6D-9382-41AA-9E62-E9B98EC7B016}" srcId="{DB8459A0-714D-49A7-941D-D5ED4FE66710}" destId="{E23F2054-358D-4C04-B607-588B2A6BDFC2}" srcOrd="1" destOrd="0" parTransId="{8DFA02FC-25EC-4580-A45D-5BE7A267CD22}" sibTransId="{54BEC660-D855-40A4-9DDB-DBE45D104F59}"/>
    <dgm:cxn modelId="{D78980C3-265E-420B-8DF2-74002A6A147B}" type="presOf" srcId="{89FD3875-2DFF-49DA-AB45-DBAC550F8E30}" destId="{B2C35E4D-7EC0-4921-9789-218EF3ABEDF6}" srcOrd="0" destOrd="0" presId="urn:microsoft.com/office/officeart/2005/8/layout/cycle4"/>
    <dgm:cxn modelId="{A5420C3F-F0C7-4364-AA8C-3D93DF5FDC81}" type="presOf" srcId="{7395943B-AD8B-4F11-A225-E44A12B46125}" destId="{286D58D1-2B66-47D4-BF29-73A54C0C07DC}" srcOrd="0" destOrd="0" presId="urn:microsoft.com/office/officeart/2005/8/layout/cycle4"/>
    <dgm:cxn modelId="{652BF114-6F97-469B-9472-2C79E1EB056D}" type="presOf" srcId="{D2C44572-5FA3-4F92-A489-12A8BF0E6AB5}" destId="{5DC37B72-860E-42C5-8D0E-4F2CAA95CE45}" srcOrd="1" destOrd="0" presId="urn:microsoft.com/office/officeart/2005/8/layout/cycle4"/>
    <dgm:cxn modelId="{B47C795A-C059-4E59-9E84-8ADD47BE2074}" type="presOf" srcId="{13054D39-BDF6-4F70-8B50-34E3AB9CC281}" destId="{2431E14D-9C58-45EE-96E8-DB06F17AAA89}" srcOrd="1" destOrd="0" presId="urn:microsoft.com/office/officeart/2005/8/layout/cycle4"/>
    <dgm:cxn modelId="{8326CBFA-4859-451E-B057-0C65786E2E02}" type="presOf" srcId="{13E3C510-EBE4-40D5-88B2-37C3F5CF4D12}" destId="{03611E32-9235-4F90-ADC0-38D95D75147A}" srcOrd="0" destOrd="0" presId="urn:microsoft.com/office/officeart/2005/8/layout/cycle4"/>
    <dgm:cxn modelId="{FF915540-29FA-41F9-A207-A4362D4AC460}" srcId="{DEA234B8-9F54-41A1-AC71-C2F32D64B735}" destId="{D2C44572-5FA3-4F92-A489-12A8BF0E6AB5}" srcOrd="0" destOrd="0" parTransId="{C7C7B33E-DABD-47ED-BB16-BA22E2C4B242}" sibTransId="{E997B18A-2BD6-4183-B7C4-09E2B905FD40}"/>
    <dgm:cxn modelId="{5BBB5F43-BC1B-48B2-806A-1031C12E68F7}" type="presOf" srcId="{DEA234B8-9F54-41A1-AC71-C2F32D64B735}" destId="{01250CCE-3168-4C6A-8A70-151A5AB8EA00}" srcOrd="0" destOrd="0" presId="urn:microsoft.com/office/officeart/2005/8/layout/cycle4"/>
    <dgm:cxn modelId="{2A988495-F826-457B-A9CD-905CF6A20240}" type="presOf" srcId="{E23F2054-358D-4C04-B607-588B2A6BDFC2}" destId="{DBB5E9EF-7FA2-45A3-8A83-DBE3C4094B87}" srcOrd="0" destOrd="0" presId="urn:microsoft.com/office/officeart/2005/8/layout/cycle4"/>
    <dgm:cxn modelId="{013DF71E-29AD-4084-A340-61481D9213C0}" type="presOf" srcId="{89FD3875-2DFF-49DA-AB45-DBAC550F8E30}" destId="{6F68B83B-01F6-4F08-BB7D-30EA5D033D02}" srcOrd="1" destOrd="0" presId="urn:microsoft.com/office/officeart/2005/8/layout/cycle4"/>
    <dgm:cxn modelId="{F4B8AD05-D578-4558-A057-2F7BDC682FFC}" type="presOf" srcId="{DB8459A0-714D-49A7-941D-D5ED4FE66710}" destId="{BCEBEF6A-9E42-475C-831A-417C44F00FC9}" srcOrd="0" destOrd="0" presId="urn:microsoft.com/office/officeart/2005/8/layout/cycle4"/>
    <dgm:cxn modelId="{BA640D49-280C-4F97-B706-75F9F6DC7B74}" type="presOf" srcId="{7395943B-AD8B-4F11-A225-E44A12B46125}" destId="{7D96C6AA-6FB6-4ABD-A2DB-146B12C62462}" srcOrd="1" destOrd="0" presId="urn:microsoft.com/office/officeart/2005/8/layout/cycle4"/>
    <dgm:cxn modelId="{4EC2B196-97FE-47E5-8536-31BB2CAC87BD}" type="presOf" srcId="{8AA4D27E-FEDE-4E80-BC7C-953055DD61B9}" destId="{6B31597A-22F5-468E-8758-087F82332B03}" srcOrd="0" destOrd="0" presId="urn:microsoft.com/office/officeart/2005/8/layout/cycle4"/>
    <dgm:cxn modelId="{132172C5-2A7C-4033-8EBA-A5EEC4BE3628}" type="presOf" srcId="{13054D39-BDF6-4F70-8B50-34E3AB9CC281}" destId="{DE5E54CE-602C-4F08-AB95-3E56C9125F1C}" srcOrd="0" destOrd="0" presId="urn:microsoft.com/office/officeart/2005/8/layout/cycle4"/>
    <dgm:cxn modelId="{B8EFDF08-510B-430F-97F9-9C1E2F5D1580}" type="presOf" srcId="{D2C44572-5FA3-4F92-A489-12A8BF0E6AB5}" destId="{4572B43A-273F-46DC-B11C-464C8F730C90}" srcOrd="0" destOrd="0" presId="urn:microsoft.com/office/officeart/2005/8/layout/cycle4"/>
    <dgm:cxn modelId="{A104D869-B8A5-43BF-BCCF-C072AB3BC39B}" srcId="{8AA4D27E-FEDE-4E80-BC7C-953055DD61B9}" destId="{13054D39-BDF6-4F70-8B50-34E3AB9CC281}" srcOrd="0" destOrd="0" parTransId="{D8C06A2A-34C3-4452-9D77-B626368ED947}" sibTransId="{C919B2E1-4B20-4D14-9165-DE3E61D6F0FE}"/>
    <dgm:cxn modelId="{5618B20B-9EB3-48C0-BD6C-0D9598A2C54E}" type="presParOf" srcId="{BCEBEF6A-9E42-475C-831A-417C44F00FC9}" destId="{4ECB95ED-47EB-416B-92C3-58B49BFC7B60}" srcOrd="0" destOrd="0" presId="urn:microsoft.com/office/officeart/2005/8/layout/cycle4"/>
    <dgm:cxn modelId="{42E9513C-C5F4-485C-8A33-8AC0D64DB538}" type="presParOf" srcId="{4ECB95ED-47EB-416B-92C3-58B49BFC7B60}" destId="{85B3DFDD-FCCE-430E-8BC8-645248784B6E}" srcOrd="0" destOrd="0" presId="urn:microsoft.com/office/officeart/2005/8/layout/cycle4"/>
    <dgm:cxn modelId="{33135724-A2FF-4E3D-B02F-A92896DE62D4}" type="presParOf" srcId="{85B3DFDD-FCCE-430E-8BC8-645248784B6E}" destId="{B2C35E4D-7EC0-4921-9789-218EF3ABEDF6}" srcOrd="0" destOrd="0" presId="urn:microsoft.com/office/officeart/2005/8/layout/cycle4"/>
    <dgm:cxn modelId="{FA6EE98C-3F68-4B6D-B0F2-697C42CA212D}" type="presParOf" srcId="{85B3DFDD-FCCE-430E-8BC8-645248784B6E}" destId="{6F68B83B-01F6-4F08-BB7D-30EA5D033D02}" srcOrd="1" destOrd="0" presId="urn:microsoft.com/office/officeart/2005/8/layout/cycle4"/>
    <dgm:cxn modelId="{E95920DF-20E5-48B0-867B-B2AD20F9FD0D}" type="presParOf" srcId="{4ECB95ED-47EB-416B-92C3-58B49BFC7B60}" destId="{4AE21EAA-BA67-46A1-ADA0-CBD2164A1E65}" srcOrd="1" destOrd="0" presId="urn:microsoft.com/office/officeart/2005/8/layout/cycle4"/>
    <dgm:cxn modelId="{E314A73E-83AB-4603-BD4B-123D05353500}" type="presParOf" srcId="{4AE21EAA-BA67-46A1-ADA0-CBD2164A1E65}" destId="{286D58D1-2B66-47D4-BF29-73A54C0C07DC}" srcOrd="0" destOrd="0" presId="urn:microsoft.com/office/officeart/2005/8/layout/cycle4"/>
    <dgm:cxn modelId="{DD929B68-F2BA-4BC1-8A4D-DDE300B7A5E4}" type="presParOf" srcId="{4AE21EAA-BA67-46A1-ADA0-CBD2164A1E65}" destId="{7D96C6AA-6FB6-4ABD-A2DB-146B12C62462}" srcOrd="1" destOrd="0" presId="urn:microsoft.com/office/officeart/2005/8/layout/cycle4"/>
    <dgm:cxn modelId="{ACD69B4D-1454-4DB1-8EA7-DFB30886CEEE}" type="presParOf" srcId="{4ECB95ED-47EB-416B-92C3-58B49BFC7B60}" destId="{34ED96AE-EF4B-43AF-8D7D-05B429FEB3D5}" srcOrd="2" destOrd="0" presId="urn:microsoft.com/office/officeart/2005/8/layout/cycle4"/>
    <dgm:cxn modelId="{48844651-7FEF-49DD-8206-EC505C10CA6A}" type="presParOf" srcId="{34ED96AE-EF4B-43AF-8D7D-05B429FEB3D5}" destId="{4572B43A-273F-46DC-B11C-464C8F730C90}" srcOrd="0" destOrd="0" presId="urn:microsoft.com/office/officeart/2005/8/layout/cycle4"/>
    <dgm:cxn modelId="{086511D5-D87A-4E7F-855F-306341608BD7}" type="presParOf" srcId="{34ED96AE-EF4B-43AF-8D7D-05B429FEB3D5}" destId="{5DC37B72-860E-42C5-8D0E-4F2CAA95CE45}" srcOrd="1" destOrd="0" presId="urn:microsoft.com/office/officeart/2005/8/layout/cycle4"/>
    <dgm:cxn modelId="{F40051EE-B8D5-46D9-9AC2-59AAC310554A}" type="presParOf" srcId="{4ECB95ED-47EB-416B-92C3-58B49BFC7B60}" destId="{633EFBDD-A265-40C1-A18E-9874555380FE}" srcOrd="3" destOrd="0" presId="urn:microsoft.com/office/officeart/2005/8/layout/cycle4"/>
    <dgm:cxn modelId="{C971A353-B79E-4E2A-A8CA-6F1E10B7FABA}" type="presParOf" srcId="{633EFBDD-A265-40C1-A18E-9874555380FE}" destId="{DE5E54CE-602C-4F08-AB95-3E56C9125F1C}" srcOrd="0" destOrd="0" presId="urn:microsoft.com/office/officeart/2005/8/layout/cycle4"/>
    <dgm:cxn modelId="{1F3B79F2-FBFD-45EE-BB54-0B0C7CBD2B55}" type="presParOf" srcId="{633EFBDD-A265-40C1-A18E-9874555380FE}" destId="{2431E14D-9C58-45EE-96E8-DB06F17AAA89}" srcOrd="1" destOrd="0" presId="urn:microsoft.com/office/officeart/2005/8/layout/cycle4"/>
    <dgm:cxn modelId="{1A043BF8-08A1-444F-AC85-DBAC7486F7A3}" type="presParOf" srcId="{4ECB95ED-47EB-416B-92C3-58B49BFC7B60}" destId="{6BB693E8-480A-44CD-BF75-3D00D8435068}" srcOrd="4" destOrd="0" presId="urn:microsoft.com/office/officeart/2005/8/layout/cycle4"/>
    <dgm:cxn modelId="{6A59ED0E-64F1-483B-BFB5-74C8859EA522}" type="presParOf" srcId="{BCEBEF6A-9E42-475C-831A-417C44F00FC9}" destId="{23C2954A-498E-48DC-8EBA-EC9E0843016B}" srcOrd="1" destOrd="0" presId="urn:microsoft.com/office/officeart/2005/8/layout/cycle4"/>
    <dgm:cxn modelId="{11EC8416-1533-4415-82E6-78DE806A549D}" type="presParOf" srcId="{23C2954A-498E-48DC-8EBA-EC9E0843016B}" destId="{03611E32-9235-4F90-ADC0-38D95D75147A}" srcOrd="0" destOrd="0" presId="urn:microsoft.com/office/officeart/2005/8/layout/cycle4"/>
    <dgm:cxn modelId="{02F1DFF6-5DC5-4ECD-A77E-CEF80A96BB92}" type="presParOf" srcId="{23C2954A-498E-48DC-8EBA-EC9E0843016B}" destId="{DBB5E9EF-7FA2-45A3-8A83-DBE3C4094B87}" srcOrd="1" destOrd="0" presId="urn:microsoft.com/office/officeart/2005/8/layout/cycle4"/>
    <dgm:cxn modelId="{1F515F52-FBD8-4FA1-A7C0-D5DB6B9509C1}" type="presParOf" srcId="{23C2954A-498E-48DC-8EBA-EC9E0843016B}" destId="{01250CCE-3168-4C6A-8A70-151A5AB8EA00}" srcOrd="2" destOrd="0" presId="urn:microsoft.com/office/officeart/2005/8/layout/cycle4"/>
    <dgm:cxn modelId="{D2DDCE95-90FE-4F30-A840-8ABA0AA1CEA0}" type="presParOf" srcId="{23C2954A-498E-48DC-8EBA-EC9E0843016B}" destId="{6B31597A-22F5-468E-8758-087F82332B03}" srcOrd="3" destOrd="0" presId="urn:microsoft.com/office/officeart/2005/8/layout/cycle4"/>
    <dgm:cxn modelId="{686E030B-7512-4CA3-A754-0D7C786799B6}" type="presParOf" srcId="{23C2954A-498E-48DC-8EBA-EC9E0843016B}" destId="{0494F245-6FAD-44FA-87A6-1C6EC50153BD}" srcOrd="4" destOrd="0" presId="urn:microsoft.com/office/officeart/2005/8/layout/cycle4"/>
    <dgm:cxn modelId="{7A2F0182-B3CF-417D-B2AA-06273D75B296}" type="presParOf" srcId="{BCEBEF6A-9E42-475C-831A-417C44F00FC9}" destId="{8582C3C6-FA73-4E05-9067-71D1BAB61FB6}" srcOrd="2" destOrd="0" presId="urn:microsoft.com/office/officeart/2005/8/layout/cycle4"/>
    <dgm:cxn modelId="{5729D6BF-4D0F-4731-81A4-BD3D72AD02C6}" type="presParOf" srcId="{BCEBEF6A-9E42-475C-831A-417C44F00FC9}" destId="{100DC3AA-2663-45C6-BDDD-0B911B2FE7F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7BBED-8BB7-432A-B71C-86326EF6EA5E}" type="doc">
      <dgm:prSet loTypeId="urn:microsoft.com/office/officeart/2005/8/layout/target1" loCatId="relationship" qsTypeId="urn:microsoft.com/office/officeart/2005/8/quickstyle/simple1" qsCatId="simple" csTypeId="urn:microsoft.com/office/officeart/2005/8/colors/colorful3" csCatId="colorful" phldr="1"/>
      <dgm:spPr/>
    </dgm:pt>
    <dgm:pt modelId="{03AFA964-763B-4368-8CA3-7A0E77F35E67}">
      <dgm:prSet phldrT="[Text]"/>
      <dgm:spPr/>
      <dgm:t>
        <a:bodyPr/>
        <a:lstStyle/>
        <a:p>
          <a:r>
            <a:rPr lang="en-US" dirty="0" err="1" smtClean="0"/>
            <a:t>Nhắc</a:t>
          </a:r>
          <a:r>
            <a:rPr lang="en-US" dirty="0" smtClean="0"/>
            <a:t> </a:t>
          </a:r>
          <a:r>
            <a:rPr lang="en-US" dirty="0" err="1" smtClean="0"/>
            <a:t>lại</a:t>
          </a:r>
          <a:endParaRPr lang="en-US" dirty="0"/>
        </a:p>
      </dgm:t>
    </dgm:pt>
    <dgm:pt modelId="{99AD19CE-6561-4882-B236-2DDDF9CF189E}" type="parTrans" cxnId="{F4F41B7C-6087-40F7-B414-07E6CF29E210}">
      <dgm:prSet/>
      <dgm:spPr/>
      <dgm:t>
        <a:bodyPr/>
        <a:lstStyle/>
        <a:p>
          <a:endParaRPr lang="en-US"/>
        </a:p>
      </dgm:t>
    </dgm:pt>
    <dgm:pt modelId="{64CD93F9-AF1C-41C9-B4DE-F39BB81EB7D1}" type="sibTrans" cxnId="{F4F41B7C-6087-40F7-B414-07E6CF29E210}">
      <dgm:prSet/>
      <dgm:spPr/>
      <dgm:t>
        <a:bodyPr/>
        <a:lstStyle/>
        <a:p>
          <a:endParaRPr lang="en-US"/>
        </a:p>
      </dgm:t>
    </dgm:pt>
    <dgm:pt modelId="{98F1D707-D337-4014-A86F-D0ABBE113514}">
      <dgm:prSet phldrT="[Text]"/>
      <dgm:spPr/>
      <dgm:t>
        <a:bodyPr/>
        <a:lstStyle/>
        <a:p>
          <a:r>
            <a:rPr lang="en-US" dirty="0" err="1" smtClean="0"/>
            <a:t>Diễn</a:t>
          </a:r>
          <a:r>
            <a:rPr lang="en-US" dirty="0" smtClean="0"/>
            <a:t> </a:t>
          </a:r>
          <a:r>
            <a:rPr lang="en-US" dirty="0" err="1" smtClean="0"/>
            <a:t>đạt</a:t>
          </a:r>
          <a:r>
            <a:rPr lang="en-US" dirty="0" smtClean="0"/>
            <a:t> </a:t>
          </a:r>
          <a:r>
            <a:rPr lang="en-US" dirty="0" err="1" smtClean="0"/>
            <a:t>lại</a:t>
          </a:r>
          <a:endParaRPr lang="en-US" dirty="0"/>
        </a:p>
      </dgm:t>
    </dgm:pt>
    <dgm:pt modelId="{22B846B1-099D-47F2-B500-2F56E6C274FF}" type="parTrans" cxnId="{4B5165C2-1387-4D23-A047-6B8F7F56B628}">
      <dgm:prSet/>
      <dgm:spPr/>
      <dgm:t>
        <a:bodyPr/>
        <a:lstStyle/>
        <a:p>
          <a:endParaRPr lang="en-US"/>
        </a:p>
      </dgm:t>
    </dgm:pt>
    <dgm:pt modelId="{AAF62ADB-C094-48D8-95FA-ED2C0A437E3B}" type="sibTrans" cxnId="{4B5165C2-1387-4D23-A047-6B8F7F56B628}">
      <dgm:prSet/>
      <dgm:spPr/>
      <dgm:t>
        <a:bodyPr/>
        <a:lstStyle/>
        <a:p>
          <a:endParaRPr lang="en-US"/>
        </a:p>
      </dgm:t>
    </dgm:pt>
    <dgm:pt modelId="{093916B3-DD86-49DA-8361-3AD75C50F426}">
      <dgm:prSet phldrT="[Text]"/>
      <dgm:spPr/>
      <dgm:t>
        <a:bodyPr/>
        <a:lstStyle/>
        <a:p>
          <a:r>
            <a:rPr lang="en-US" dirty="0" smtClean="0"/>
            <a:t>     </a:t>
          </a:r>
          <a:r>
            <a:rPr lang="en-US" dirty="0" err="1" smtClean="0"/>
            <a:t>Phản</a:t>
          </a:r>
          <a:r>
            <a:rPr lang="en-US" dirty="0" smtClean="0"/>
            <a:t> </a:t>
          </a:r>
          <a:r>
            <a:rPr lang="en-US" dirty="0" err="1" smtClean="0"/>
            <a:t>ánh</a:t>
          </a:r>
          <a:endParaRPr lang="en-US" dirty="0"/>
        </a:p>
      </dgm:t>
    </dgm:pt>
    <dgm:pt modelId="{BEAB54CE-A655-4500-8DCC-EF586588D8A1}" type="parTrans" cxnId="{0CAB0EB8-FC76-4CE4-8CD3-F691305CFA3E}">
      <dgm:prSet/>
      <dgm:spPr/>
      <dgm:t>
        <a:bodyPr/>
        <a:lstStyle/>
        <a:p>
          <a:endParaRPr lang="en-US"/>
        </a:p>
      </dgm:t>
    </dgm:pt>
    <dgm:pt modelId="{A64C4FE6-DD84-4893-B546-7E2D4CCEBEE0}" type="sibTrans" cxnId="{0CAB0EB8-FC76-4CE4-8CD3-F691305CFA3E}">
      <dgm:prSet/>
      <dgm:spPr/>
      <dgm:t>
        <a:bodyPr/>
        <a:lstStyle/>
        <a:p>
          <a:endParaRPr lang="en-US"/>
        </a:p>
      </dgm:t>
    </dgm:pt>
    <dgm:pt modelId="{4AAB9661-724F-43DD-81A6-1C56C9E1A1B5}" type="pres">
      <dgm:prSet presAssocID="{0DA7BBED-8BB7-432A-B71C-86326EF6EA5E}" presName="composite" presStyleCnt="0">
        <dgm:presLayoutVars>
          <dgm:chMax val="5"/>
          <dgm:dir/>
          <dgm:resizeHandles val="exact"/>
        </dgm:presLayoutVars>
      </dgm:prSet>
      <dgm:spPr/>
    </dgm:pt>
    <dgm:pt modelId="{A3EC6D83-3FF1-40EF-A61A-F22BB6512284}" type="pres">
      <dgm:prSet presAssocID="{03AFA964-763B-4368-8CA3-7A0E77F35E67}" presName="circle1" presStyleLbl="lnNode1" presStyleIdx="0" presStyleCnt="3"/>
      <dgm:spPr/>
    </dgm:pt>
    <dgm:pt modelId="{DC805A1F-8D42-445F-A037-918D66DB5B3B}" type="pres">
      <dgm:prSet presAssocID="{03AFA964-763B-4368-8CA3-7A0E77F35E67}" presName="text1" presStyleLbl="revTx" presStyleIdx="0" presStyleCnt="3">
        <dgm:presLayoutVars>
          <dgm:bulletEnabled val="1"/>
        </dgm:presLayoutVars>
      </dgm:prSet>
      <dgm:spPr/>
      <dgm:t>
        <a:bodyPr/>
        <a:lstStyle/>
        <a:p>
          <a:endParaRPr lang="en-US"/>
        </a:p>
      </dgm:t>
    </dgm:pt>
    <dgm:pt modelId="{81E8FED8-E2DE-42FF-9088-10CD2F331662}" type="pres">
      <dgm:prSet presAssocID="{03AFA964-763B-4368-8CA3-7A0E77F35E67}" presName="line1" presStyleLbl="callout" presStyleIdx="0" presStyleCnt="6"/>
      <dgm:spPr/>
    </dgm:pt>
    <dgm:pt modelId="{942899CF-F04D-4B10-AC87-C4B6C08EEA03}" type="pres">
      <dgm:prSet presAssocID="{03AFA964-763B-4368-8CA3-7A0E77F35E67}" presName="d1" presStyleLbl="callout" presStyleIdx="1" presStyleCnt="6"/>
      <dgm:spPr/>
    </dgm:pt>
    <dgm:pt modelId="{3C671DDC-6348-4FA0-95C6-7CF37DB67A52}" type="pres">
      <dgm:prSet presAssocID="{98F1D707-D337-4014-A86F-D0ABBE113514}" presName="circle2" presStyleLbl="lnNode1" presStyleIdx="1" presStyleCnt="3"/>
      <dgm:spPr/>
    </dgm:pt>
    <dgm:pt modelId="{1289D3A1-8CE2-4BBD-9CB8-5209E7BBBA0F}" type="pres">
      <dgm:prSet presAssocID="{98F1D707-D337-4014-A86F-D0ABBE113514}" presName="text2" presStyleLbl="revTx" presStyleIdx="1" presStyleCnt="3" custScaleX="134418">
        <dgm:presLayoutVars>
          <dgm:bulletEnabled val="1"/>
        </dgm:presLayoutVars>
      </dgm:prSet>
      <dgm:spPr/>
      <dgm:t>
        <a:bodyPr/>
        <a:lstStyle/>
        <a:p>
          <a:endParaRPr lang="en-US"/>
        </a:p>
      </dgm:t>
    </dgm:pt>
    <dgm:pt modelId="{59AB1091-B937-46CA-A8AE-7614E7DB401E}" type="pres">
      <dgm:prSet presAssocID="{98F1D707-D337-4014-A86F-D0ABBE113514}" presName="line2" presStyleLbl="callout" presStyleIdx="2" presStyleCnt="6"/>
      <dgm:spPr/>
    </dgm:pt>
    <dgm:pt modelId="{4F8E5545-7FA3-44BC-8468-F9CA2FF24F48}" type="pres">
      <dgm:prSet presAssocID="{98F1D707-D337-4014-A86F-D0ABBE113514}" presName="d2" presStyleLbl="callout" presStyleIdx="3" presStyleCnt="6"/>
      <dgm:spPr/>
    </dgm:pt>
    <dgm:pt modelId="{F519D7F0-A469-4F9C-AED8-CF1382542843}" type="pres">
      <dgm:prSet presAssocID="{093916B3-DD86-49DA-8361-3AD75C50F426}" presName="circle3" presStyleLbl="lnNode1" presStyleIdx="2" presStyleCnt="3"/>
      <dgm:spPr/>
    </dgm:pt>
    <dgm:pt modelId="{06E786F0-8B47-4FE8-93F3-D3879F022328}" type="pres">
      <dgm:prSet presAssocID="{093916B3-DD86-49DA-8361-3AD75C50F426}" presName="text3" presStyleLbl="revTx" presStyleIdx="2" presStyleCnt="3" custScaleX="145231">
        <dgm:presLayoutVars>
          <dgm:bulletEnabled val="1"/>
        </dgm:presLayoutVars>
      </dgm:prSet>
      <dgm:spPr/>
      <dgm:t>
        <a:bodyPr/>
        <a:lstStyle/>
        <a:p>
          <a:endParaRPr lang="en-US"/>
        </a:p>
      </dgm:t>
    </dgm:pt>
    <dgm:pt modelId="{2D8BEFE0-CDCB-43D1-A65B-931107CB9ED2}" type="pres">
      <dgm:prSet presAssocID="{093916B3-DD86-49DA-8361-3AD75C50F426}" presName="line3" presStyleLbl="callout" presStyleIdx="4" presStyleCnt="6"/>
      <dgm:spPr/>
    </dgm:pt>
    <dgm:pt modelId="{2353FC29-9006-47A4-B57A-870FFAEC622C}" type="pres">
      <dgm:prSet presAssocID="{093916B3-DD86-49DA-8361-3AD75C50F426}" presName="d3" presStyleLbl="callout" presStyleIdx="5" presStyleCnt="6"/>
      <dgm:spPr/>
    </dgm:pt>
  </dgm:ptLst>
  <dgm:cxnLst>
    <dgm:cxn modelId="{5EA4A7DC-6E68-4FBF-AD31-6B5067F053D1}" type="presOf" srcId="{98F1D707-D337-4014-A86F-D0ABBE113514}" destId="{1289D3A1-8CE2-4BBD-9CB8-5209E7BBBA0F}" srcOrd="0" destOrd="0" presId="urn:microsoft.com/office/officeart/2005/8/layout/target1"/>
    <dgm:cxn modelId="{0CAB0EB8-FC76-4CE4-8CD3-F691305CFA3E}" srcId="{0DA7BBED-8BB7-432A-B71C-86326EF6EA5E}" destId="{093916B3-DD86-49DA-8361-3AD75C50F426}" srcOrd="2" destOrd="0" parTransId="{BEAB54CE-A655-4500-8DCC-EF586588D8A1}" sibTransId="{A64C4FE6-DD84-4893-B546-7E2D4CCEBEE0}"/>
    <dgm:cxn modelId="{3BE0B628-B427-431F-9DED-A462EDA703DC}" type="presOf" srcId="{0DA7BBED-8BB7-432A-B71C-86326EF6EA5E}" destId="{4AAB9661-724F-43DD-81A6-1C56C9E1A1B5}" srcOrd="0" destOrd="0" presId="urn:microsoft.com/office/officeart/2005/8/layout/target1"/>
    <dgm:cxn modelId="{99B5B2E3-9F68-4E32-975E-CD2DA5E6C601}" type="presOf" srcId="{093916B3-DD86-49DA-8361-3AD75C50F426}" destId="{06E786F0-8B47-4FE8-93F3-D3879F022328}" srcOrd="0" destOrd="0" presId="urn:microsoft.com/office/officeart/2005/8/layout/target1"/>
    <dgm:cxn modelId="{4B5165C2-1387-4D23-A047-6B8F7F56B628}" srcId="{0DA7BBED-8BB7-432A-B71C-86326EF6EA5E}" destId="{98F1D707-D337-4014-A86F-D0ABBE113514}" srcOrd="1" destOrd="0" parTransId="{22B846B1-099D-47F2-B500-2F56E6C274FF}" sibTransId="{AAF62ADB-C094-48D8-95FA-ED2C0A437E3B}"/>
    <dgm:cxn modelId="{40750555-813D-4F39-8D4F-92A3AB30FCDF}" type="presOf" srcId="{03AFA964-763B-4368-8CA3-7A0E77F35E67}" destId="{DC805A1F-8D42-445F-A037-918D66DB5B3B}" srcOrd="0" destOrd="0" presId="urn:microsoft.com/office/officeart/2005/8/layout/target1"/>
    <dgm:cxn modelId="{F4F41B7C-6087-40F7-B414-07E6CF29E210}" srcId="{0DA7BBED-8BB7-432A-B71C-86326EF6EA5E}" destId="{03AFA964-763B-4368-8CA3-7A0E77F35E67}" srcOrd="0" destOrd="0" parTransId="{99AD19CE-6561-4882-B236-2DDDF9CF189E}" sibTransId="{64CD93F9-AF1C-41C9-B4DE-F39BB81EB7D1}"/>
    <dgm:cxn modelId="{F2EB3F6C-57E4-4E8D-8790-6BEA71A8DCAC}" type="presParOf" srcId="{4AAB9661-724F-43DD-81A6-1C56C9E1A1B5}" destId="{A3EC6D83-3FF1-40EF-A61A-F22BB6512284}" srcOrd="0" destOrd="0" presId="urn:microsoft.com/office/officeart/2005/8/layout/target1"/>
    <dgm:cxn modelId="{EEB95FDE-F1D6-4F3A-BD4C-4A5E2A178661}" type="presParOf" srcId="{4AAB9661-724F-43DD-81A6-1C56C9E1A1B5}" destId="{DC805A1F-8D42-445F-A037-918D66DB5B3B}" srcOrd="1" destOrd="0" presId="urn:microsoft.com/office/officeart/2005/8/layout/target1"/>
    <dgm:cxn modelId="{174DD4EC-8A78-477F-B21A-53A66A19A8BD}" type="presParOf" srcId="{4AAB9661-724F-43DD-81A6-1C56C9E1A1B5}" destId="{81E8FED8-E2DE-42FF-9088-10CD2F331662}" srcOrd="2" destOrd="0" presId="urn:microsoft.com/office/officeart/2005/8/layout/target1"/>
    <dgm:cxn modelId="{B0AF5882-F54D-40EF-83B8-5985B3B7B203}" type="presParOf" srcId="{4AAB9661-724F-43DD-81A6-1C56C9E1A1B5}" destId="{942899CF-F04D-4B10-AC87-C4B6C08EEA03}" srcOrd="3" destOrd="0" presId="urn:microsoft.com/office/officeart/2005/8/layout/target1"/>
    <dgm:cxn modelId="{6D2E8E3A-B465-48E6-B34E-9DC2F5FBCF96}" type="presParOf" srcId="{4AAB9661-724F-43DD-81A6-1C56C9E1A1B5}" destId="{3C671DDC-6348-4FA0-95C6-7CF37DB67A52}" srcOrd="4" destOrd="0" presId="urn:microsoft.com/office/officeart/2005/8/layout/target1"/>
    <dgm:cxn modelId="{D6F2ADF2-4504-40FE-B28C-5E8DE1A6E66B}" type="presParOf" srcId="{4AAB9661-724F-43DD-81A6-1C56C9E1A1B5}" destId="{1289D3A1-8CE2-4BBD-9CB8-5209E7BBBA0F}" srcOrd="5" destOrd="0" presId="urn:microsoft.com/office/officeart/2005/8/layout/target1"/>
    <dgm:cxn modelId="{19D0CBE6-FDC8-4F28-A7EC-44C9219D6A39}" type="presParOf" srcId="{4AAB9661-724F-43DD-81A6-1C56C9E1A1B5}" destId="{59AB1091-B937-46CA-A8AE-7614E7DB401E}" srcOrd="6" destOrd="0" presId="urn:microsoft.com/office/officeart/2005/8/layout/target1"/>
    <dgm:cxn modelId="{F54CB109-4156-4E26-93B1-2D4C529F6234}" type="presParOf" srcId="{4AAB9661-724F-43DD-81A6-1C56C9E1A1B5}" destId="{4F8E5545-7FA3-44BC-8468-F9CA2FF24F48}" srcOrd="7" destOrd="0" presId="urn:microsoft.com/office/officeart/2005/8/layout/target1"/>
    <dgm:cxn modelId="{2AEB784C-B25F-471F-A02C-A8B4ABD37832}" type="presParOf" srcId="{4AAB9661-724F-43DD-81A6-1C56C9E1A1B5}" destId="{F519D7F0-A469-4F9C-AED8-CF1382542843}" srcOrd="8" destOrd="0" presId="urn:microsoft.com/office/officeart/2005/8/layout/target1"/>
    <dgm:cxn modelId="{E6A58B28-05DF-4FE2-925F-AA11CADBDC49}" type="presParOf" srcId="{4AAB9661-724F-43DD-81A6-1C56C9E1A1B5}" destId="{06E786F0-8B47-4FE8-93F3-D3879F022328}" srcOrd="9" destOrd="0" presId="urn:microsoft.com/office/officeart/2005/8/layout/target1"/>
    <dgm:cxn modelId="{E949E0FE-89C3-4FC3-A5AC-2CCCE9D119BD}" type="presParOf" srcId="{4AAB9661-724F-43DD-81A6-1C56C9E1A1B5}" destId="{2D8BEFE0-CDCB-43D1-A65B-931107CB9ED2}" srcOrd="10" destOrd="0" presId="urn:microsoft.com/office/officeart/2005/8/layout/target1"/>
    <dgm:cxn modelId="{9AE4ABC6-86E8-4F1C-9461-AC7B621DAF11}" type="presParOf" srcId="{4AAB9661-724F-43DD-81A6-1C56C9E1A1B5}" destId="{2353FC29-9006-47A4-B57A-870FFAEC622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E5A68-6E3D-4FAA-918B-2B9AC2EBDF79}">
      <dsp:nvSpPr>
        <dsp:cNvPr id="0" name=""/>
        <dsp:cNvSpPr/>
      </dsp:nvSpPr>
      <dsp:spPr>
        <a:xfrm>
          <a:off x="0" y="671"/>
          <a:ext cx="65755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C1F4B-756D-4277-A750-A875B5B4DD82}">
      <dsp:nvSpPr>
        <dsp:cNvPr id="0" name=""/>
        <dsp:cNvSpPr/>
      </dsp:nvSpPr>
      <dsp:spPr>
        <a:xfrm>
          <a:off x="0" y="671"/>
          <a:ext cx="6575565" cy="1100668"/>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just" defTabSz="1422400">
            <a:lnSpc>
              <a:spcPct val="90000"/>
            </a:lnSpc>
            <a:spcBef>
              <a:spcPct val="0"/>
            </a:spcBef>
            <a:spcAft>
              <a:spcPct val="35000"/>
            </a:spcAft>
          </a:pPr>
          <a:r>
            <a:rPr lang="en-US" sz="3200" kern="1200" dirty="0" err="1" smtClean="0"/>
            <a:t>Hiểu</a:t>
          </a:r>
          <a:r>
            <a:rPr lang="en-US" sz="3200" kern="1200" dirty="0" smtClean="0"/>
            <a:t> </a:t>
          </a:r>
          <a:r>
            <a:rPr lang="en-US" sz="3200" kern="1200" dirty="0" err="1" smtClean="0"/>
            <a:t>được</a:t>
          </a:r>
          <a:r>
            <a:rPr lang="en-US" sz="3200" kern="1200" dirty="0" smtClean="0"/>
            <a:t> </a:t>
          </a:r>
          <a:r>
            <a:rPr lang="en-US" sz="3200" kern="1200" dirty="0" err="1" smtClean="0"/>
            <a:t>các</a:t>
          </a:r>
          <a:r>
            <a:rPr lang="en-US" sz="3200" kern="1200" dirty="0" smtClean="0"/>
            <a:t> </a:t>
          </a:r>
          <a:r>
            <a:rPr lang="en-US" sz="3200" kern="1200" dirty="0" err="1" smtClean="0"/>
            <a:t>loại</a:t>
          </a:r>
          <a:r>
            <a:rPr lang="en-US" sz="3200" kern="1200" dirty="0" smtClean="0"/>
            <a:t> </a:t>
          </a:r>
          <a:r>
            <a:rPr lang="en-US" sz="3200" kern="1200" dirty="0" err="1" smtClean="0"/>
            <a:t>hình</a:t>
          </a:r>
          <a:r>
            <a:rPr lang="en-US" sz="3200" kern="1200" dirty="0" smtClean="0"/>
            <a:t> </a:t>
          </a:r>
          <a:r>
            <a:rPr lang="en-US" sz="3200" kern="1200" dirty="0" err="1" smtClean="0"/>
            <a:t>tham</a:t>
          </a:r>
          <a:r>
            <a:rPr lang="en-US" sz="3200" kern="1200" dirty="0" smtClean="0"/>
            <a:t> </a:t>
          </a:r>
          <a:r>
            <a:rPr lang="en-US" sz="3200" kern="1200" dirty="0" err="1" smtClean="0"/>
            <a:t>vấn</a:t>
          </a:r>
          <a:endParaRPr lang="en-US" sz="3200" kern="1200" dirty="0"/>
        </a:p>
      </dsp:txBody>
      <dsp:txXfrm>
        <a:off x="0" y="671"/>
        <a:ext cx="6575565" cy="1100668"/>
      </dsp:txXfrm>
    </dsp:sp>
    <dsp:sp modelId="{62866737-DC91-48F8-965C-50EF069C1393}">
      <dsp:nvSpPr>
        <dsp:cNvPr id="0" name=""/>
        <dsp:cNvSpPr/>
      </dsp:nvSpPr>
      <dsp:spPr>
        <a:xfrm>
          <a:off x="0" y="1101340"/>
          <a:ext cx="65755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B0130-BCAE-433E-8B19-57D751D8FFE8}">
      <dsp:nvSpPr>
        <dsp:cNvPr id="0" name=""/>
        <dsp:cNvSpPr/>
      </dsp:nvSpPr>
      <dsp:spPr>
        <a:xfrm>
          <a:off x="0" y="1101340"/>
          <a:ext cx="6575565"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just" defTabSz="2266950">
            <a:lnSpc>
              <a:spcPct val="90000"/>
            </a:lnSpc>
            <a:spcBef>
              <a:spcPct val="0"/>
            </a:spcBef>
            <a:spcAft>
              <a:spcPct val="35000"/>
            </a:spcAft>
          </a:pPr>
          <a:endParaRPr lang="en-US" sz="5100" kern="1200" dirty="0">
            <a:solidFill>
              <a:srgbClr val="FF0000"/>
            </a:solidFill>
          </a:endParaRPr>
        </a:p>
      </dsp:txBody>
      <dsp:txXfrm>
        <a:off x="0" y="1101340"/>
        <a:ext cx="6575565" cy="1100668"/>
      </dsp:txXfrm>
    </dsp:sp>
    <dsp:sp modelId="{7D34EC89-D8A4-4B0B-AC9E-D49C8863D016}">
      <dsp:nvSpPr>
        <dsp:cNvPr id="0" name=""/>
        <dsp:cNvSpPr/>
      </dsp:nvSpPr>
      <dsp:spPr>
        <a:xfrm>
          <a:off x="0" y="2202009"/>
          <a:ext cx="65755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7865E-9E9F-4AE9-B8D9-A6BE7F4AFA4F}">
      <dsp:nvSpPr>
        <dsp:cNvPr id="0" name=""/>
        <dsp:cNvSpPr/>
      </dsp:nvSpPr>
      <dsp:spPr>
        <a:xfrm>
          <a:off x="0" y="2202009"/>
          <a:ext cx="6575565" cy="1100668"/>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just" defTabSz="1422400">
            <a:lnSpc>
              <a:spcPct val="90000"/>
            </a:lnSpc>
            <a:spcBef>
              <a:spcPct val="0"/>
            </a:spcBef>
            <a:spcAft>
              <a:spcPct val="35000"/>
            </a:spcAft>
          </a:pPr>
          <a:r>
            <a:rPr lang="en-US" sz="3200" kern="1200" dirty="0" err="1" smtClean="0">
              <a:solidFill>
                <a:schemeClr val="tx1"/>
              </a:solidFill>
            </a:rPr>
            <a:t>Hiểu</a:t>
          </a:r>
          <a:r>
            <a:rPr lang="en-US" sz="3200" kern="1200" dirty="0" smtClean="0">
              <a:solidFill>
                <a:schemeClr val="tx1"/>
              </a:solidFill>
            </a:rPr>
            <a:t> </a:t>
          </a:r>
          <a:r>
            <a:rPr lang="en-US" sz="3200" kern="1200" dirty="0" err="1" smtClean="0">
              <a:solidFill>
                <a:schemeClr val="tx1"/>
              </a:solidFill>
            </a:rPr>
            <a:t>được</a:t>
          </a:r>
          <a:r>
            <a:rPr lang="en-US" sz="3200" kern="1200" dirty="0" smtClean="0">
              <a:solidFill>
                <a:schemeClr val="tx1"/>
              </a:solidFill>
            </a:rPr>
            <a:t> </a:t>
          </a:r>
          <a:r>
            <a:rPr lang="en-US" sz="3200" kern="1200" dirty="0" err="1" smtClean="0">
              <a:solidFill>
                <a:schemeClr val="tx1"/>
              </a:solidFill>
            </a:rPr>
            <a:t>quy</a:t>
          </a:r>
          <a:r>
            <a:rPr lang="en-US" sz="3200" kern="1200" dirty="0" smtClean="0">
              <a:solidFill>
                <a:schemeClr val="tx1"/>
              </a:solidFill>
            </a:rPr>
            <a:t> </a:t>
          </a:r>
          <a:r>
            <a:rPr lang="en-US" sz="3200" kern="1200" dirty="0" err="1" smtClean="0">
              <a:solidFill>
                <a:schemeClr val="tx1"/>
              </a:solidFill>
            </a:rPr>
            <a:t>trình</a:t>
          </a:r>
          <a:r>
            <a:rPr lang="en-US" sz="3200" kern="1200" dirty="0" smtClean="0">
              <a:solidFill>
                <a:schemeClr val="tx1"/>
              </a:solidFill>
            </a:rPr>
            <a:t> </a:t>
          </a:r>
          <a:r>
            <a:rPr lang="en-US" sz="3200" kern="1200" dirty="0" err="1" smtClean="0">
              <a:solidFill>
                <a:schemeClr val="tx1"/>
              </a:solidFill>
            </a:rPr>
            <a:t>tham</a:t>
          </a:r>
          <a:r>
            <a:rPr lang="en-US" sz="3200" kern="1200" dirty="0" smtClean="0">
              <a:solidFill>
                <a:schemeClr val="tx1"/>
              </a:solidFill>
            </a:rPr>
            <a:t> </a:t>
          </a:r>
          <a:r>
            <a:rPr lang="en-US" sz="3200" kern="1200" dirty="0" err="1" smtClean="0">
              <a:solidFill>
                <a:schemeClr val="tx1"/>
              </a:solidFill>
            </a:rPr>
            <a:t>vấn</a:t>
          </a:r>
          <a:endParaRPr lang="en-US" sz="3200" kern="1200" dirty="0">
            <a:solidFill>
              <a:schemeClr val="tx1"/>
            </a:solidFill>
          </a:endParaRPr>
        </a:p>
      </dsp:txBody>
      <dsp:txXfrm>
        <a:off x="0" y="2202009"/>
        <a:ext cx="6575565" cy="1100668"/>
      </dsp:txXfrm>
    </dsp:sp>
    <dsp:sp modelId="{EA7B8912-4714-421B-B1CB-469EB563B325}">
      <dsp:nvSpPr>
        <dsp:cNvPr id="0" name=""/>
        <dsp:cNvSpPr/>
      </dsp:nvSpPr>
      <dsp:spPr>
        <a:xfrm>
          <a:off x="0" y="3302678"/>
          <a:ext cx="65755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F24DE-4DD6-45C2-B542-8E87C3CFE60C}">
      <dsp:nvSpPr>
        <dsp:cNvPr id="0" name=""/>
        <dsp:cNvSpPr/>
      </dsp:nvSpPr>
      <dsp:spPr>
        <a:xfrm>
          <a:off x="0" y="3302678"/>
          <a:ext cx="6575565"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just" defTabSz="2266950">
            <a:lnSpc>
              <a:spcPct val="90000"/>
            </a:lnSpc>
            <a:spcBef>
              <a:spcPct val="0"/>
            </a:spcBef>
            <a:spcAft>
              <a:spcPct val="35000"/>
            </a:spcAft>
          </a:pPr>
          <a:endParaRPr lang="en-US" sz="5100" kern="1200" dirty="0"/>
        </a:p>
      </dsp:txBody>
      <dsp:txXfrm>
        <a:off x="0" y="3302678"/>
        <a:ext cx="6575565" cy="1100668"/>
      </dsp:txXfrm>
    </dsp:sp>
    <dsp:sp modelId="{A0089494-DD53-408C-8FD3-C76055335443}">
      <dsp:nvSpPr>
        <dsp:cNvPr id="0" name=""/>
        <dsp:cNvSpPr/>
      </dsp:nvSpPr>
      <dsp:spPr>
        <a:xfrm>
          <a:off x="0" y="4403347"/>
          <a:ext cx="657556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70CA8-DE4F-41C5-8F1C-FF6975D59A42}">
      <dsp:nvSpPr>
        <dsp:cNvPr id="0" name=""/>
        <dsp:cNvSpPr/>
      </dsp:nvSpPr>
      <dsp:spPr>
        <a:xfrm>
          <a:off x="0" y="4403347"/>
          <a:ext cx="6575565" cy="1100668"/>
        </a:xfrm>
        <a:prstGeom prst="rect">
          <a:avLst/>
        </a:prstGeom>
        <a:solidFill>
          <a:srgbClr val="FFC300"/>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pPr>
          <a:r>
            <a:rPr lang="en-US" sz="2800" kern="1200" dirty="0" err="1" smtClean="0"/>
            <a:t>Hình</a:t>
          </a:r>
          <a:r>
            <a:rPr lang="en-US" sz="2800" kern="1200" dirty="0" smtClean="0"/>
            <a:t> </a:t>
          </a:r>
          <a:r>
            <a:rPr lang="en-US" sz="2800" kern="1200" dirty="0" err="1" smtClean="0"/>
            <a:t>thành</a:t>
          </a:r>
          <a:r>
            <a:rPr lang="en-US" sz="2800" kern="1200" dirty="0" smtClean="0"/>
            <a:t> </a:t>
          </a:r>
          <a:r>
            <a:rPr lang="en-US" sz="2800" kern="1200" dirty="0" err="1" smtClean="0"/>
            <a:t>được</a:t>
          </a:r>
          <a:r>
            <a:rPr lang="en-US" sz="2800" kern="1200" dirty="0" smtClean="0"/>
            <a:t> </a:t>
          </a:r>
          <a:r>
            <a:rPr lang="en-US" sz="2800" kern="1200" dirty="0" err="1" smtClean="0"/>
            <a:t>các</a:t>
          </a:r>
          <a:r>
            <a:rPr lang="en-US" sz="2800" kern="1200" dirty="0" smtClean="0"/>
            <a:t> </a:t>
          </a:r>
          <a:r>
            <a:rPr lang="en-US" sz="2800" kern="1200" dirty="0" err="1" smtClean="0"/>
            <a:t>kỹ</a:t>
          </a:r>
          <a:r>
            <a:rPr lang="en-US" sz="2800" kern="1200" dirty="0" smtClean="0"/>
            <a:t> </a:t>
          </a:r>
          <a:r>
            <a:rPr lang="en-US" sz="2800" kern="1200" dirty="0" err="1" smtClean="0"/>
            <a:t>năng</a:t>
          </a:r>
          <a:r>
            <a:rPr lang="en-US" sz="2800" kern="1200" dirty="0" smtClean="0"/>
            <a:t> </a:t>
          </a:r>
          <a:r>
            <a:rPr lang="en-US" sz="2800" kern="1200" dirty="0" err="1" smtClean="0"/>
            <a:t>tham</a:t>
          </a:r>
          <a:r>
            <a:rPr lang="en-US" sz="2800" kern="1200" dirty="0" smtClean="0"/>
            <a:t> </a:t>
          </a:r>
          <a:r>
            <a:rPr lang="en-US" sz="2800" kern="1200" dirty="0" err="1" smtClean="0"/>
            <a:t>vấn</a:t>
          </a:r>
          <a:endParaRPr lang="en-US" sz="2800" kern="1200" dirty="0"/>
        </a:p>
      </dsp:txBody>
      <dsp:txXfrm>
        <a:off x="0" y="4403347"/>
        <a:ext cx="6575565" cy="110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E73F-C7DD-4252-B95D-23126B6C46FF}">
      <dsp:nvSpPr>
        <dsp:cNvPr id="0" name=""/>
        <dsp:cNvSpPr/>
      </dsp:nvSpPr>
      <dsp:spPr>
        <a:xfrm>
          <a:off x="868605" y="302180"/>
          <a:ext cx="3760470" cy="3760470"/>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i="0" kern="1200" dirty="0" err="1" smtClean="0"/>
            <a:t>Quy</a:t>
          </a:r>
          <a:r>
            <a:rPr lang="en-US" sz="2800" b="0" i="0" kern="1200" dirty="0" smtClean="0"/>
            <a:t> </a:t>
          </a:r>
          <a:r>
            <a:rPr lang="en-US" sz="2800" b="0" i="0" kern="1200" dirty="0" err="1" smtClean="0"/>
            <a:t>trình</a:t>
          </a:r>
          <a:r>
            <a:rPr lang="en-US" sz="2800" b="0" i="0" kern="1200" dirty="0" smtClean="0"/>
            <a:t> </a:t>
          </a:r>
          <a:r>
            <a:rPr lang="en-US" sz="2800" b="0" i="0" kern="1200" dirty="0" err="1" smtClean="0"/>
            <a:t>tham</a:t>
          </a:r>
          <a:r>
            <a:rPr lang="en-US" sz="2800" b="0" i="0" kern="1200" dirty="0" smtClean="0"/>
            <a:t> </a:t>
          </a:r>
          <a:r>
            <a:rPr lang="en-US" sz="2800" b="0" i="0" kern="1200" dirty="0" err="1" smtClean="0"/>
            <a:t>vấn</a:t>
          </a:r>
          <a:endParaRPr lang="en-US" sz="2800" b="0" i="0" kern="1200" dirty="0"/>
        </a:p>
      </dsp:txBody>
      <dsp:txXfrm>
        <a:off x="2913137" y="996076"/>
        <a:ext cx="1275873" cy="1253490"/>
      </dsp:txXfrm>
    </dsp:sp>
    <dsp:sp modelId="{29B769E8-3CC5-47B8-BC2F-B82E7EC5AA39}">
      <dsp:nvSpPr>
        <dsp:cNvPr id="0" name=""/>
        <dsp:cNvSpPr/>
      </dsp:nvSpPr>
      <dsp:spPr>
        <a:xfrm>
          <a:off x="674762" y="414099"/>
          <a:ext cx="3760470" cy="3760470"/>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i="0" kern="1200" dirty="0" err="1" smtClean="0"/>
            <a:t>Các</a:t>
          </a:r>
          <a:r>
            <a:rPr lang="en-US" sz="2800" b="0" i="0" kern="1200" dirty="0" smtClean="0"/>
            <a:t> </a:t>
          </a:r>
          <a:r>
            <a:rPr lang="en-US" sz="2800" b="0" i="0" kern="1200" dirty="0" err="1" smtClean="0"/>
            <a:t>kỹ</a:t>
          </a:r>
          <a:r>
            <a:rPr lang="en-US" sz="2800" b="0" i="0" kern="1200" dirty="0" smtClean="0"/>
            <a:t> </a:t>
          </a:r>
          <a:r>
            <a:rPr lang="en-US" sz="2800" b="0" i="0" kern="1200" dirty="0" err="1" smtClean="0"/>
            <a:t>năng</a:t>
          </a:r>
          <a:r>
            <a:rPr lang="en-US" sz="2800" b="0" i="0" kern="1200" dirty="0" smtClean="0"/>
            <a:t> </a:t>
          </a:r>
          <a:r>
            <a:rPr lang="en-US" sz="2800" b="0" i="0" kern="1200" dirty="0" err="1" smtClean="0"/>
            <a:t>tham</a:t>
          </a:r>
          <a:r>
            <a:rPr lang="en-US" sz="2800" b="0" i="0" kern="1200" dirty="0" smtClean="0"/>
            <a:t> </a:t>
          </a:r>
          <a:r>
            <a:rPr lang="en-US" sz="2800" b="0" i="0" kern="1200" dirty="0" err="1" smtClean="0"/>
            <a:t>vấn</a:t>
          </a:r>
          <a:endParaRPr lang="en-US" sz="2800" b="0" i="0" kern="1200" dirty="0"/>
        </a:p>
      </dsp:txBody>
      <dsp:txXfrm>
        <a:off x="1704414" y="2786776"/>
        <a:ext cx="1701165" cy="1163955"/>
      </dsp:txXfrm>
    </dsp:sp>
    <dsp:sp modelId="{D6DF840F-2565-4EB6-97DA-2485F42CB067}">
      <dsp:nvSpPr>
        <dsp:cNvPr id="0" name=""/>
        <dsp:cNvSpPr/>
      </dsp:nvSpPr>
      <dsp:spPr>
        <a:xfrm>
          <a:off x="674762" y="414099"/>
          <a:ext cx="3760470" cy="3760470"/>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i="0" kern="1200" dirty="0" err="1" smtClean="0"/>
            <a:t>Các</a:t>
          </a:r>
          <a:r>
            <a:rPr lang="en-US" sz="2800" b="0" i="0" kern="1200" dirty="0" smtClean="0"/>
            <a:t> </a:t>
          </a:r>
          <a:r>
            <a:rPr lang="en-US" sz="2800" b="0" i="0" kern="1200" dirty="0" err="1" smtClean="0"/>
            <a:t>hình</a:t>
          </a:r>
          <a:r>
            <a:rPr lang="en-US" sz="2800" b="0" i="0" kern="1200" dirty="0" smtClean="0"/>
            <a:t> </a:t>
          </a:r>
          <a:r>
            <a:rPr lang="en-US" sz="2800" b="0" i="0" kern="1200" dirty="0" err="1" smtClean="0"/>
            <a:t>thức</a:t>
          </a:r>
          <a:r>
            <a:rPr lang="en-US" sz="2800" b="0" i="0" kern="1200" dirty="0" smtClean="0"/>
            <a:t> </a:t>
          </a:r>
          <a:r>
            <a:rPr lang="en-US" sz="2800" b="0" i="0" kern="1200" dirty="0" err="1" smtClean="0"/>
            <a:t>tham</a:t>
          </a:r>
          <a:r>
            <a:rPr lang="en-US" sz="2800" b="0" i="0" kern="1200" dirty="0" smtClean="0"/>
            <a:t> </a:t>
          </a:r>
          <a:r>
            <a:rPr lang="en-US" sz="2800" b="0" i="0" kern="1200" dirty="0" err="1" smtClean="0"/>
            <a:t>vấn</a:t>
          </a:r>
          <a:endParaRPr lang="en-US" sz="2800" b="0" i="0" kern="1200" dirty="0"/>
        </a:p>
      </dsp:txBody>
      <dsp:txXfrm>
        <a:off x="1077669" y="1152763"/>
        <a:ext cx="1275873" cy="1253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A43A0-6563-4659-816D-2359709F7F04}">
      <dsp:nvSpPr>
        <dsp:cNvPr id="0" name=""/>
        <dsp:cNvSpPr/>
      </dsp:nvSpPr>
      <dsp:spPr>
        <a:xfrm>
          <a:off x="2127548" y="37671"/>
          <a:ext cx="2086009" cy="7868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a:t>Xây</a:t>
          </a:r>
          <a:r>
            <a:rPr lang="en-US" sz="1600" b="1" kern="1200" dirty="0"/>
            <a:t> </a:t>
          </a:r>
          <a:r>
            <a:rPr lang="en-US" sz="1600" b="1" kern="1200" dirty="0" err="1"/>
            <a:t>dựng</a:t>
          </a:r>
          <a:r>
            <a:rPr lang="en-US" sz="1600" b="1" kern="1200" dirty="0"/>
            <a:t> </a:t>
          </a:r>
          <a:r>
            <a:rPr lang="en-US" sz="1600" b="1" kern="1200" dirty="0" err="1"/>
            <a:t>quan</a:t>
          </a:r>
          <a:r>
            <a:rPr lang="en-US" sz="1600" b="1" kern="1200" dirty="0"/>
            <a:t> </a:t>
          </a:r>
          <a:r>
            <a:rPr lang="en-US" sz="1600" b="1" kern="1200" dirty="0" err="1"/>
            <a:t>hệ</a:t>
          </a:r>
          <a:r>
            <a:rPr lang="en-US" sz="1600" b="1" kern="1200" dirty="0"/>
            <a:t> </a:t>
          </a:r>
          <a:r>
            <a:rPr lang="en-US" sz="1600" b="1" kern="1200" dirty="0" err="1"/>
            <a:t>và</a:t>
          </a:r>
          <a:r>
            <a:rPr lang="en-US" sz="1600" b="1" kern="1200" dirty="0"/>
            <a:t> </a:t>
          </a:r>
          <a:r>
            <a:rPr lang="en-US" sz="1600" b="1" kern="1200" dirty="0" err="1"/>
            <a:t>sự</a:t>
          </a:r>
          <a:r>
            <a:rPr lang="en-US" sz="1600" b="1" kern="1200" dirty="0"/>
            <a:t> tin </a:t>
          </a:r>
          <a:r>
            <a:rPr lang="en-US" sz="1600" b="1" kern="1200" dirty="0" err="1"/>
            <a:t>tưởng</a:t>
          </a:r>
          <a:r>
            <a:rPr lang="en-US" sz="1600" b="1" kern="1200" dirty="0"/>
            <a:t> </a:t>
          </a:r>
          <a:r>
            <a:rPr lang="en-US" sz="1600" b="1" kern="1200" dirty="0" err="1"/>
            <a:t>giữa</a:t>
          </a:r>
          <a:r>
            <a:rPr lang="en-US" sz="1600" b="1" kern="1200" dirty="0"/>
            <a:t> </a:t>
          </a:r>
          <a:r>
            <a:rPr lang="en-US" sz="1600" b="1" kern="1200" dirty="0" err="1"/>
            <a:t>nhà</a:t>
          </a:r>
          <a:r>
            <a:rPr lang="en-US" sz="1600" b="1" kern="1200" dirty="0"/>
            <a:t> </a:t>
          </a:r>
          <a:r>
            <a:rPr lang="en-US" sz="1600" b="1" kern="1200" dirty="0" err="1"/>
            <a:t>tham</a:t>
          </a:r>
          <a:r>
            <a:rPr lang="en-US" sz="1600" b="1" kern="1200" dirty="0"/>
            <a:t> </a:t>
          </a:r>
          <a:r>
            <a:rPr lang="en-US" sz="1600" b="1" kern="1200" dirty="0" err="1"/>
            <a:t>vấn</a:t>
          </a:r>
          <a:r>
            <a:rPr lang="en-US" sz="1600" b="1" kern="1200" dirty="0"/>
            <a:t> </a:t>
          </a:r>
          <a:r>
            <a:rPr lang="en-US" sz="1600" b="1" kern="1200" dirty="0" err="1"/>
            <a:t>và</a:t>
          </a:r>
          <a:r>
            <a:rPr lang="en-US" sz="1600" b="1" kern="1200" dirty="0"/>
            <a:t> học sinh</a:t>
          </a:r>
          <a:endParaRPr lang="ru-RU" sz="1600" kern="1200" dirty="0"/>
        </a:p>
      </dsp:txBody>
      <dsp:txXfrm>
        <a:off x="2165961" y="76084"/>
        <a:ext cx="2009183" cy="710069"/>
      </dsp:txXfrm>
    </dsp:sp>
    <dsp:sp modelId="{7934A32A-1472-4012-B446-2BCE19F6A62F}">
      <dsp:nvSpPr>
        <dsp:cNvPr id="0" name=""/>
        <dsp:cNvSpPr/>
      </dsp:nvSpPr>
      <dsp:spPr>
        <a:xfrm>
          <a:off x="683839" y="-37011"/>
          <a:ext cx="4080967" cy="4080967"/>
        </a:xfrm>
        <a:custGeom>
          <a:avLst/>
          <a:gdLst/>
          <a:ahLst/>
          <a:cxnLst/>
          <a:rect l="0" t="0" r="0" b="0"/>
          <a:pathLst>
            <a:path>
              <a:moveTo>
                <a:pt x="3634895" y="767132"/>
              </a:moveTo>
              <a:arcTo wR="2040483" hR="2040483" stAng="19283277" swAng="821547"/>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1B4BEF0-DB4B-4E12-8B94-9ED848347199}">
      <dsp:nvSpPr>
        <dsp:cNvPr id="0" name=""/>
        <dsp:cNvSpPr/>
      </dsp:nvSpPr>
      <dsp:spPr>
        <a:xfrm>
          <a:off x="3868176" y="1292049"/>
          <a:ext cx="2086009" cy="7868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Thu </a:t>
          </a:r>
          <a:r>
            <a:rPr lang="en-US" sz="1600" b="1" kern="1200" dirty="0" err="1"/>
            <a:t>thập</a:t>
          </a:r>
          <a:r>
            <a:rPr lang="en-US" sz="1600" b="1" kern="1200" dirty="0"/>
            <a:t> </a:t>
          </a:r>
          <a:r>
            <a:rPr lang="en-US" sz="1600" b="1" kern="1200" dirty="0" err="1"/>
            <a:t>thông</a:t>
          </a:r>
          <a:r>
            <a:rPr lang="en-US" sz="1600" b="1" kern="1200" dirty="0"/>
            <a:t> tin </a:t>
          </a:r>
          <a:r>
            <a:rPr lang="en-US" sz="1600" b="1" kern="1200" dirty="0" err="1"/>
            <a:t>và</a:t>
          </a:r>
          <a:r>
            <a:rPr lang="en-US" sz="1600" b="1" kern="1200" dirty="0"/>
            <a:t> </a:t>
          </a:r>
          <a:r>
            <a:rPr lang="en-US" sz="1600" b="1" kern="1200" dirty="0" err="1"/>
            <a:t>xác</a:t>
          </a:r>
          <a:r>
            <a:rPr lang="en-US" sz="1600" b="1" kern="1200" dirty="0"/>
            <a:t> </a:t>
          </a:r>
          <a:r>
            <a:rPr lang="en-US" sz="1600" b="1" kern="1200" dirty="0" err="1"/>
            <a:t>định</a:t>
          </a:r>
          <a:r>
            <a:rPr lang="en-US" sz="1600" b="1" kern="1200" dirty="0"/>
            <a:t> </a:t>
          </a:r>
          <a:r>
            <a:rPr lang="en-US" sz="1600" b="1" kern="1200" dirty="0" err="1"/>
            <a:t>vấn</a:t>
          </a:r>
          <a:r>
            <a:rPr lang="en-US" sz="1600" b="1" kern="1200" dirty="0"/>
            <a:t> </a:t>
          </a:r>
          <a:r>
            <a:rPr lang="en-US" sz="1600" b="1" kern="1200" dirty="0" err="1"/>
            <a:t>đề</a:t>
          </a:r>
          <a:r>
            <a:rPr lang="en-US" sz="1600" b="1" kern="1200" dirty="0"/>
            <a:t> </a:t>
          </a:r>
          <a:endParaRPr lang="ru-RU" sz="1600" kern="1200" dirty="0"/>
        </a:p>
      </dsp:txBody>
      <dsp:txXfrm>
        <a:off x="3906589" y="1330462"/>
        <a:ext cx="2009183" cy="710069"/>
      </dsp:txXfrm>
    </dsp:sp>
    <dsp:sp modelId="{B2D932F1-16D7-4013-9707-27807A618C5B}">
      <dsp:nvSpPr>
        <dsp:cNvPr id="0" name=""/>
        <dsp:cNvSpPr/>
      </dsp:nvSpPr>
      <dsp:spPr>
        <a:xfrm>
          <a:off x="1021858" y="478013"/>
          <a:ext cx="4080967" cy="4080967"/>
        </a:xfrm>
        <a:custGeom>
          <a:avLst/>
          <a:gdLst/>
          <a:ahLst/>
          <a:cxnLst/>
          <a:rect l="0" t="0" r="0" b="0"/>
          <a:pathLst>
            <a:path>
              <a:moveTo>
                <a:pt x="4053793" y="1708584"/>
              </a:moveTo>
              <a:arcTo wR="2040483" hR="2040483" stAng="21038331" swAng="556980"/>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E3C0B04-90A4-420E-ACD2-56167DE82512}">
      <dsp:nvSpPr>
        <dsp:cNvPr id="0" name=""/>
        <dsp:cNvSpPr/>
      </dsp:nvSpPr>
      <dsp:spPr>
        <a:xfrm>
          <a:off x="3976828" y="2625310"/>
          <a:ext cx="2086009" cy="7868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a:t>Lựa</a:t>
          </a:r>
          <a:r>
            <a:rPr lang="en-US" sz="1600" b="1" kern="1200" dirty="0"/>
            <a:t> </a:t>
          </a:r>
          <a:r>
            <a:rPr lang="en-US" sz="1600" b="1" kern="1200" dirty="0" err="1"/>
            <a:t>chọn</a:t>
          </a:r>
          <a:r>
            <a:rPr lang="en-US" sz="1600" b="1" kern="1200" dirty="0"/>
            <a:t> </a:t>
          </a:r>
          <a:r>
            <a:rPr lang="en-US" sz="1600" b="1" kern="1200" dirty="0" err="1"/>
            <a:t>giải</a:t>
          </a:r>
          <a:r>
            <a:rPr lang="en-US" sz="1600" b="1" kern="1200" dirty="0"/>
            <a:t> </a:t>
          </a:r>
          <a:r>
            <a:rPr lang="en-US" sz="1600" b="1" kern="1200" dirty="0" err="1"/>
            <a:t>pháp</a:t>
          </a:r>
          <a:r>
            <a:rPr lang="en-US" sz="1600" b="1" kern="1200" dirty="0"/>
            <a:t> </a:t>
          </a:r>
          <a:r>
            <a:rPr lang="en-US" sz="1600" b="1" kern="1200" dirty="0" err="1"/>
            <a:t>và</a:t>
          </a:r>
          <a:r>
            <a:rPr lang="en-US" sz="1600" b="1" kern="1200" dirty="0"/>
            <a:t> </a:t>
          </a:r>
          <a:r>
            <a:rPr lang="en-US" sz="1600" b="1" kern="1200" dirty="0" err="1"/>
            <a:t>xây</a:t>
          </a:r>
          <a:r>
            <a:rPr lang="en-US" sz="1600" b="1" kern="1200" dirty="0"/>
            <a:t> </a:t>
          </a:r>
          <a:r>
            <a:rPr lang="en-US" sz="1600" b="1" kern="1200" dirty="0" err="1"/>
            <a:t>dựng</a:t>
          </a:r>
          <a:r>
            <a:rPr lang="en-US" sz="1600" b="1" kern="1200" dirty="0"/>
            <a:t> </a:t>
          </a:r>
          <a:r>
            <a:rPr lang="en-US" sz="1600" b="1" kern="1200" dirty="0" err="1"/>
            <a:t>kế</a:t>
          </a:r>
          <a:r>
            <a:rPr lang="en-US" sz="1600" b="1" kern="1200" dirty="0"/>
            <a:t> </a:t>
          </a:r>
          <a:r>
            <a:rPr lang="en-US" sz="1600" b="1" kern="1200" dirty="0" err="1"/>
            <a:t>hoạch</a:t>
          </a:r>
          <a:r>
            <a:rPr lang="en-US" sz="1600" b="1" kern="1200" dirty="0"/>
            <a:t> </a:t>
          </a:r>
          <a:r>
            <a:rPr lang="en-US" sz="1600" b="1" kern="1200" dirty="0" err="1"/>
            <a:t>thực</a:t>
          </a:r>
          <a:r>
            <a:rPr lang="en-US" sz="1600" b="1" kern="1200" dirty="0"/>
            <a:t> </a:t>
          </a:r>
          <a:r>
            <a:rPr lang="en-US" sz="1600" b="1" kern="1200" dirty="0" err="1"/>
            <a:t>hiện</a:t>
          </a:r>
          <a:endParaRPr lang="ru-RU" sz="1600" kern="1200" dirty="0"/>
        </a:p>
      </dsp:txBody>
      <dsp:txXfrm>
        <a:off x="4015241" y="2663723"/>
        <a:ext cx="2009183" cy="710069"/>
      </dsp:txXfrm>
    </dsp:sp>
    <dsp:sp modelId="{79EAAD21-DFE9-4774-9915-F668F9B74CB1}">
      <dsp:nvSpPr>
        <dsp:cNvPr id="0" name=""/>
        <dsp:cNvSpPr/>
      </dsp:nvSpPr>
      <dsp:spPr>
        <a:xfrm>
          <a:off x="963117" y="470114"/>
          <a:ext cx="4080967" cy="4080967"/>
        </a:xfrm>
        <a:custGeom>
          <a:avLst/>
          <a:gdLst/>
          <a:ahLst/>
          <a:cxnLst/>
          <a:rect l="0" t="0" r="0" b="0"/>
          <a:pathLst>
            <a:path>
              <a:moveTo>
                <a:pt x="3784734" y="3099333"/>
              </a:moveTo>
              <a:arcTo wR="2040483" hR="2040483" stAng="1875594" swAng="919153"/>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5E4A073-2935-443C-AE6F-6304CF494DEA}">
      <dsp:nvSpPr>
        <dsp:cNvPr id="0" name=""/>
        <dsp:cNvSpPr/>
      </dsp:nvSpPr>
      <dsp:spPr>
        <a:xfrm>
          <a:off x="2184575" y="3948810"/>
          <a:ext cx="2086009" cy="7868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a:t>Triển</a:t>
          </a:r>
          <a:r>
            <a:rPr lang="en-US" sz="1600" b="1" kern="1200" dirty="0"/>
            <a:t> </a:t>
          </a:r>
          <a:r>
            <a:rPr lang="en-US" sz="1600" b="1" kern="1200" dirty="0" err="1"/>
            <a:t>khai</a:t>
          </a:r>
          <a:r>
            <a:rPr lang="en-US" sz="1600" b="1" kern="1200" dirty="0"/>
            <a:t> </a:t>
          </a:r>
          <a:r>
            <a:rPr lang="en-US" sz="1600" b="1" kern="1200" dirty="0" err="1"/>
            <a:t>thực</a:t>
          </a:r>
          <a:r>
            <a:rPr lang="en-US" sz="1600" b="1" kern="1200" dirty="0"/>
            <a:t> </a:t>
          </a:r>
          <a:r>
            <a:rPr lang="en-US" sz="1600" b="1" kern="1200" dirty="0" err="1"/>
            <a:t>hiện</a:t>
          </a:r>
          <a:r>
            <a:rPr lang="en-US" sz="1600" b="1" kern="1200" dirty="0"/>
            <a:t> </a:t>
          </a:r>
          <a:r>
            <a:rPr lang="en-US" sz="1600" b="1" kern="1200" dirty="0" err="1"/>
            <a:t>giải</a:t>
          </a:r>
          <a:r>
            <a:rPr lang="en-US" sz="1600" b="1" kern="1200" dirty="0"/>
            <a:t> </a:t>
          </a:r>
          <a:r>
            <a:rPr lang="en-US" sz="1600" b="1" kern="1200" dirty="0" err="1"/>
            <a:t>quyết</a:t>
          </a:r>
          <a:r>
            <a:rPr lang="en-US" sz="1600" b="1" kern="1200" dirty="0"/>
            <a:t> </a:t>
          </a:r>
          <a:r>
            <a:rPr lang="en-US" sz="1600" b="1" kern="1200" dirty="0" err="1"/>
            <a:t>vấn</a:t>
          </a:r>
          <a:r>
            <a:rPr lang="en-US" sz="1600" b="1" kern="1200" dirty="0"/>
            <a:t> </a:t>
          </a:r>
          <a:r>
            <a:rPr lang="en-US" sz="1600" b="1" kern="1200" dirty="0" err="1"/>
            <a:t>đề</a:t>
          </a:r>
          <a:r>
            <a:rPr lang="en-US" sz="1600" b="1" kern="1200" dirty="0"/>
            <a:t> </a:t>
          </a:r>
          <a:endParaRPr lang="ru-RU" sz="1600" kern="1200" dirty="0"/>
        </a:p>
      </dsp:txBody>
      <dsp:txXfrm>
        <a:off x="2222988" y="3987223"/>
        <a:ext cx="2009183" cy="710069"/>
      </dsp:txXfrm>
    </dsp:sp>
    <dsp:sp modelId="{8CE0DA2C-A5F7-4F4A-B49E-4ED440BCA76E}">
      <dsp:nvSpPr>
        <dsp:cNvPr id="0" name=""/>
        <dsp:cNvSpPr/>
      </dsp:nvSpPr>
      <dsp:spPr>
        <a:xfrm>
          <a:off x="1022987" y="57028"/>
          <a:ext cx="4080967" cy="4080967"/>
        </a:xfrm>
        <a:custGeom>
          <a:avLst/>
          <a:gdLst/>
          <a:ahLst/>
          <a:cxnLst/>
          <a:rect l="0" t="0" r="0" b="0"/>
          <a:pathLst>
            <a:path>
              <a:moveTo>
                <a:pt x="1025441" y="3810586"/>
              </a:moveTo>
              <a:arcTo wR="2040483" hR="2040483" stAng="7189893" swAng="905452"/>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18AA3CA-8B6E-44D3-8812-C6548227AC49}">
      <dsp:nvSpPr>
        <dsp:cNvPr id="0" name=""/>
        <dsp:cNvSpPr/>
      </dsp:nvSpPr>
      <dsp:spPr>
        <a:xfrm>
          <a:off x="309231" y="2625305"/>
          <a:ext cx="2086009" cy="7868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a:t>Lượng</a:t>
          </a:r>
          <a:r>
            <a:rPr lang="en-US" sz="1600" b="1" kern="1200" dirty="0"/>
            <a:t> </a:t>
          </a:r>
          <a:r>
            <a:rPr lang="en-US" sz="1600" b="1" kern="1200" dirty="0" err="1"/>
            <a:t>giá</a:t>
          </a:r>
          <a:r>
            <a:rPr lang="en-US" sz="1600" b="1" kern="1200" dirty="0"/>
            <a:t> </a:t>
          </a:r>
          <a:r>
            <a:rPr lang="en-US" sz="1600" b="1" kern="1200" dirty="0" err="1"/>
            <a:t>và</a:t>
          </a:r>
          <a:r>
            <a:rPr lang="en-US" sz="1600" b="1" kern="1200" dirty="0"/>
            <a:t> </a:t>
          </a:r>
          <a:r>
            <a:rPr lang="en-US" sz="1600" b="1" kern="1200" dirty="0" err="1"/>
            <a:t>kết</a:t>
          </a:r>
          <a:r>
            <a:rPr lang="en-US" sz="1600" b="1" kern="1200" dirty="0"/>
            <a:t> </a:t>
          </a:r>
          <a:r>
            <a:rPr lang="en-US" sz="1600" b="1" kern="1200" dirty="0" err="1"/>
            <a:t>thúc</a:t>
          </a:r>
          <a:endParaRPr lang="ru-RU" sz="1600" kern="1200" dirty="0"/>
        </a:p>
      </dsp:txBody>
      <dsp:txXfrm>
        <a:off x="347644" y="2663718"/>
        <a:ext cx="2009183" cy="710069"/>
      </dsp:txXfrm>
    </dsp:sp>
    <dsp:sp modelId="{BD4E1D8F-5C3A-486A-B0F2-A1EE5AA10261}">
      <dsp:nvSpPr>
        <dsp:cNvPr id="0" name=""/>
        <dsp:cNvSpPr/>
      </dsp:nvSpPr>
      <dsp:spPr>
        <a:xfrm>
          <a:off x="1271274" y="345122"/>
          <a:ext cx="4080967" cy="4080967"/>
        </a:xfrm>
        <a:custGeom>
          <a:avLst/>
          <a:gdLst/>
          <a:ahLst/>
          <a:cxnLst/>
          <a:rect l="0" t="0" r="0" b="0"/>
          <a:pathLst>
            <a:path>
              <a:moveTo>
                <a:pt x="3982" y="2167909"/>
              </a:moveTo>
              <a:arcTo wR="2040483" hR="2040483" stAng="10585176" swAng="572895"/>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0D23C6-4184-4F09-A27C-BE6E1257F8A0}">
      <dsp:nvSpPr>
        <dsp:cNvPr id="0" name=""/>
        <dsp:cNvSpPr/>
      </dsp:nvSpPr>
      <dsp:spPr>
        <a:xfrm>
          <a:off x="387350" y="1195364"/>
          <a:ext cx="2093473" cy="86633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t>Theo dõi sau khi kết thúc</a:t>
          </a:r>
          <a:endParaRPr lang="ru-RU" sz="1600" kern="1200"/>
        </a:p>
      </dsp:txBody>
      <dsp:txXfrm>
        <a:off x="429641" y="1237655"/>
        <a:ext cx="2008891" cy="781756"/>
      </dsp:txXfrm>
    </dsp:sp>
    <dsp:sp modelId="{C6745746-BD51-4148-9262-10358A584229}">
      <dsp:nvSpPr>
        <dsp:cNvPr id="0" name=""/>
        <dsp:cNvSpPr/>
      </dsp:nvSpPr>
      <dsp:spPr>
        <a:xfrm>
          <a:off x="1161096" y="526003"/>
          <a:ext cx="4080967" cy="4080967"/>
        </a:xfrm>
        <a:custGeom>
          <a:avLst/>
          <a:gdLst/>
          <a:ahLst/>
          <a:cxnLst/>
          <a:rect l="0" t="0" r="0" b="0"/>
          <a:pathLst>
            <a:path>
              <a:moveTo>
                <a:pt x="609946" y="585445"/>
              </a:moveTo>
              <a:arcTo wR="2040483" hR="2040483" stAng="13529189" swAng="591588"/>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2B43A-273F-46DC-B11C-464C8F730C90}">
      <dsp:nvSpPr>
        <dsp:cNvPr id="0" name=""/>
        <dsp:cNvSpPr/>
      </dsp:nvSpPr>
      <dsp:spPr>
        <a:xfrm>
          <a:off x="4480747" y="3077654"/>
          <a:ext cx="3191439" cy="144830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Nghe </a:t>
          </a:r>
          <a:r>
            <a:rPr lang="en-US" sz="2800" kern="1200" dirty="0" err="1"/>
            <a:t>toàn</a:t>
          </a:r>
          <a:r>
            <a:rPr lang="en-US" sz="2800" kern="1200" dirty="0"/>
            <a:t> </a:t>
          </a:r>
          <a:r>
            <a:rPr lang="en-US" sz="2800" kern="1200" dirty="0" err="1"/>
            <a:t>bộ</a:t>
          </a:r>
          <a:endParaRPr lang="en-US" sz="2800" kern="1200" dirty="0"/>
        </a:p>
      </dsp:txBody>
      <dsp:txXfrm>
        <a:off x="5469994" y="3471546"/>
        <a:ext cx="2170377" cy="1022601"/>
      </dsp:txXfrm>
    </dsp:sp>
    <dsp:sp modelId="{DE5E54CE-602C-4F08-AB95-3E56C9125F1C}">
      <dsp:nvSpPr>
        <dsp:cNvPr id="0" name=""/>
        <dsp:cNvSpPr/>
      </dsp:nvSpPr>
      <dsp:spPr>
        <a:xfrm>
          <a:off x="557412" y="3077654"/>
          <a:ext cx="3742258" cy="144830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Nghe </a:t>
          </a:r>
          <a:r>
            <a:rPr lang="en-US" sz="2800" kern="1200" dirty="0" err="1"/>
            <a:t>thấu</a:t>
          </a:r>
          <a:r>
            <a:rPr lang="en-US" sz="2800" kern="1200" dirty="0"/>
            <a:t> </a:t>
          </a:r>
          <a:r>
            <a:rPr lang="en-US" sz="2800" kern="1200" dirty="0" err="1"/>
            <a:t>cảm</a:t>
          </a:r>
          <a:endParaRPr lang="en-US" sz="2800" kern="1200" dirty="0"/>
        </a:p>
      </dsp:txBody>
      <dsp:txXfrm>
        <a:off x="589227" y="3471546"/>
        <a:ext cx="2555950" cy="1022601"/>
      </dsp:txXfrm>
    </dsp:sp>
    <dsp:sp modelId="{286D58D1-2B66-47D4-BF29-73A54C0C07DC}">
      <dsp:nvSpPr>
        <dsp:cNvPr id="0" name=""/>
        <dsp:cNvSpPr/>
      </dsp:nvSpPr>
      <dsp:spPr>
        <a:xfrm>
          <a:off x="4948884" y="0"/>
          <a:ext cx="2892554" cy="144830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Nghe </a:t>
          </a:r>
          <a:r>
            <a:rPr lang="en-US" sz="2800" kern="1200" dirty="0" err="1"/>
            <a:t>một</a:t>
          </a:r>
          <a:r>
            <a:rPr lang="en-US" sz="2800" kern="1200" dirty="0"/>
            <a:t> </a:t>
          </a:r>
          <a:r>
            <a:rPr lang="en-US" sz="2800" kern="1200" dirty="0" err="1"/>
            <a:t>phần</a:t>
          </a:r>
          <a:endParaRPr lang="en-US" sz="2800" kern="1200" dirty="0"/>
        </a:p>
      </dsp:txBody>
      <dsp:txXfrm>
        <a:off x="5848466" y="31815"/>
        <a:ext cx="1961158" cy="1022601"/>
      </dsp:txXfrm>
    </dsp:sp>
    <dsp:sp modelId="{B2C35E4D-7EC0-4921-9789-218EF3ABEDF6}">
      <dsp:nvSpPr>
        <dsp:cNvPr id="0" name=""/>
        <dsp:cNvSpPr/>
      </dsp:nvSpPr>
      <dsp:spPr>
        <a:xfrm>
          <a:off x="468851" y="0"/>
          <a:ext cx="3254311" cy="144830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Nghe </a:t>
          </a:r>
          <a:r>
            <a:rPr lang="en-US" sz="2800" kern="1200" dirty="0" err="1"/>
            <a:t>mà</a:t>
          </a:r>
          <a:r>
            <a:rPr lang="en-US" sz="2800" kern="1200" dirty="0"/>
            <a:t> </a:t>
          </a:r>
          <a:r>
            <a:rPr lang="en-US" sz="2800" kern="1200" dirty="0" err="1"/>
            <a:t>không</a:t>
          </a:r>
          <a:r>
            <a:rPr lang="en-US" sz="2800" kern="1200" dirty="0"/>
            <a:t> </a:t>
          </a:r>
          <a:r>
            <a:rPr lang="en-US" sz="2800" kern="1200" dirty="0" err="1"/>
            <a:t>nghe</a:t>
          </a:r>
          <a:r>
            <a:rPr lang="en-US" sz="2800" kern="1200" dirty="0"/>
            <a:t> </a:t>
          </a:r>
          <a:r>
            <a:rPr lang="en-US" sz="2800" kern="1200" dirty="0" err="1"/>
            <a:t>gì</a:t>
          </a:r>
          <a:r>
            <a:rPr lang="en-US" sz="2800" kern="1200" dirty="0"/>
            <a:t> </a:t>
          </a:r>
          <a:r>
            <a:rPr lang="en-US" sz="2800" kern="1200" dirty="0" err="1"/>
            <a:t>cả</a:t>
          </a:r>
          <a:endParaRPr lang="en-US" sz="2800" kern="1200" dirty="0"/>
        </a:p>
      </dsp:txBody>
      <dsp:txXfrm>
        <a:off x="500666" y="31815"/>
        <a:ext cx="2214387" cy="1022601"/>
      </dsp:txXfrm>
    </dsp:sp>
    <dsp:sp modelId="{03611E32-9235-4F90-ADC0-38D95D75147A}">
      <dsp:nvSpPr>
        <dsp:cNvPr id="0" name=""/>
        <dsp:cNvSpPr/>
      </dsp:nvSpPr>
      <dsp:spPr>
        <a:xfrm>
          <a:off x="2109798" y="257979"/>
          <a:ext cx="1959741" cy="195974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1</a:t>
          </a:r>
        </a:p>
      </dsp:txBody>
      <dsp:txXfrm>
        <a:off x="2683793" y="831974"/>
        <a:ext cx="1385746" cy="1385746"/>
      </dsp:txXfrm>
    </dsp:sp>
    <dsp:sp modelId="{DBB5E9EF-7FA2-45A3-8A83-DBE3C4094B87}">
      <dsp:nvSpPr>
        <dsp:cNvPr id="0" name=""/>
        <dsp:cNvSpPr/>
      </dsp:nvSpPr>
      <dsp:spPr>
        <a:xfrm rot="5400000">
          <a:off x="4160059" y="257979"/>
          <a:ext cx="1959741" cy="195974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2</a:t>
          </a:r>
        </a:p>
      </dsp:txBody>
      <dsp:txXfrm rot="-5400000">
        <a:off x="4160059" y="831974"/>
        <a:ext cx="1385746" cy="1385746"/>
      </dsp:txXfrm>
    </dsp:sp>
    <dsp:sp modelId="{01250CCE-3168-4C6A-8A70-151A5AB8EA00}">
      <dsp:nvSpPr>
        <dsp:cNvPr id="0" name=""/>
        <dsp:cNvSpPr/>
      </dsp:nvSpPr>
      <dsp:spPr>
        <a:xfrm rot="10800000">
          <a:off x="4160059" y="2308241"/>
          <a:ext cx="1959741" cy="195974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3</a:t>
          </a:r>
        </a:p>
      </dsp:txBody>
      <dsp:txXfrm rot="10800000">
        <a:off x="4160059" y="2308241"/>
        <a:ext cx="1385746" cy="1385746"/>
      </dsp:txXfrm>
    </dsp:sp>
    <dsp:sp modelId="{6B31597A-22F5-468E-8758-087F82332B03}">
      <dsp:nvSpPr>
        <dsp:cNvPr id="0" name=""/>
        <dsp:cNvSpPr/>
      </dsp:nvSpPr>
      <dsp:spPr>
        <a:xfrm rot="16200000">
          <a:off x="2109798" y="2308241"/>
          <a:ext cx="1959741" cy="195974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4</a:t>
          </a:r>
        </a:p>
      </dsp:txBody>
      <dsp:txXfrm rot="5400000">
        <a:off x="2683793" y="2308241"/>
        <a:ext cx="1385746" cy="1385746"/>
      </dsp:txXfrm>
    </dsp:sp>
    <dsp:sp modelId="{8582C3C6-FA73-4E05-9067-71D1BAB61FB6}">
      <dsp:nvSpPr>
        <dsp:cNvPr id="0" name=""/>
        <dsp:cNvSpPr/>
      </dsp:nvSpPr>
      <dsp:spPr>
        <a:xfrm>
          <a:off x="3776484" y="1855644"/>
          <a:ext cx="676631" cy="58837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0DC3AA-2663-45C6-BDDD-0B911B2FE7F9}">
      <dsp:nvSpPr>
        <dsp:cNvPr id="0" name=""/>
        <dsp:cNvSpPr/>
      </dsp:nvSpPr>
      <dsp:spPr>
        <a:xfrm rot="10800000">
          <a:off x="3776484" y="2081942"/>
          <a:ext cx="676631" cy="58837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9D7F0-A469-4F9C-AED8-CF1382542843}">
      <dsp:nvSpPr>
        <dsp:cNvPr id="0" name=""/>
        <dsp:cNvSpPr/>
      </dsp:nvSpPr>
      <dsp:spPr>
        <a:xfrm>
          <a:off x="629056" y="1354666"/>
          <a:ext cx="4064000" cy="4064000"/>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71DDC-6348-4FA0-95C6-7CF37DB67A52}">
      <dsp:nvSpPr>
        <dsp:cNvPr id="0" name=""/>
        <dsp:cNvSpPr/>
      </dsp:nvSpPr>
      <dsp:spPr>
        <a:xfrm>
          <a:off x="1441856" y="2167466"/>
          <a:ext cx="2438400" cy="2438400"/>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C6D83-3FF1-40EF-A61A-F22BB6512284}">
      <dsp:nvSpPr>
        <dsp:cNvPr id="0" name=""/>
        <dsp:cNvSpPr/>
      </dsp:nvSpPr>
      <dsp:spPr>
        <a:xfrm>
          <a:off x="2254656" y="2980266"/>
          <a:ext cx="812800" cy="8128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05A1F-8D42-445F-A037-918D66DB5B3B}">
      <dsp:nvSpPr>
        <dsp:cNvPr id="0" name=""/>
        <dsp:cNvSpPr/>
      </dsp:nvSpPr>
      <dsp:spPr>
        <a:xfrm>
          <a:off x="5370390" y="0"/>
          <a:ext cx="2032000"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50800" rIns="50800" bIns="50800" numCol="1" spcCol="1270" anchor="ctr" anchorCtr="0">
          <a:noAutofit/>
        </a:bodyPr>
        <a:lstStyle/>
        <a:p>
          <a:pPr lvl="0" algn="l" defTabSz="1778000">
            <a:lnSpc>
              <a:spcPct val="90000"/>
            </a:lnSpc>
            <a:spcBef>
              <a:spcPct val="0"/>
            </a:spcBef>
            <a:spcAft>
              <a:spcPct val="35000"/>
            </a:spcAft>
          </a:pPr>
          <a:r>
            <a:rPr lang="en-US" sz="4000" kern="1200" dirty="0" err="1" smtClean="0"/>
            <a:t>Nhắc</a:t>
          </a:r>
          <a:r>
            <a:rPr lang="en-US" sz="4000" kern="1200" dirty="0" smtClean="0"/>
            <a:t> </a:t>
          </a:r>
          <a:r>
            <a:rPr lang="en-US" sz="4000" kern="1200" dirty="0" err="1" smtClean="0"/>
            <a:t>lại</a:t>
          </a:r>
          <a:endParaRPr lang="en-US" sz="4000" kern="1200" dirty="0"/>
        </a:p>
      </dsp:txBody>
      <dsp:txXfrm>
        <a:off x="5370390" y="0"/>
        <a:ext cx="2032000" cy="1185333"/>
      </dsp:txXfrm>
    </dsp:sp>
    <dsp:sp modelId="{81E8FED8-E2DE-42FF-9088-10CD2F331662}">
      <dsp:nvSpPr>
        <dsp:cNvPr id="0" name=""/>
        <dsp:cNvSpPr/>
      </dsp:nvSpPr>
      <dsp:spPr>
        <a:xfrm>
          <a:off x="4862390" y="592666"/>
          <a:ext cx="5080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2899CF-F04D-4B10-AC87-C4B6C08EEA03}">
      <dsp:nvSpPr>
        <dsp:cNvPr id="0" name=""/>
        <dsp:cNvSpPr/>
      </dsp:nvSpPr>
      <dsp:spPr>
        <a:xfrm rot="5400000">
          <a:off x="2364046" y="890354"/>
          <a:ext cx="2793322" cy="2199301"/>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89D3A1-8CE2-4BBD-9CB8-5209E7BBBA0F}">
      <dsp:nvSpPr>
        <dsp:cNvPr id="0" name=""/>
        <dsp:cNvSpPr/>
      </dsp:nvSpPr>
      <dsp:spPr>
        <a:xfrm>
          <a:off x="5020703" y="1185333"/>
          <a:ext cx="2731373"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lvl="0" algn="l" defTabSz="1733550">
            <a:lnSpc>
              <a:spcPct val="90000"/>
            </a:lnSpc>
            <a:spcBef>
              <a:spcPct val="0"/>
            </a:spcBef>
            <a:spcAft>
              <a:spcPct val="35000"/>
            </a:spcAft>
          </a:pPr>
          <a:r>
            <a:rPr lang="en-US" sz="3900" kern="1200" dirty="0" err="1" smtClean="0"/>
            <a:t>Diễn</a:t>
          </a:r>
          <a:r>
            <a:rPr lang="en-US" sz="3900" kern="1200" dirty="0" smtClean="0"/>
            <a:t> </a:t>
          </a:r>
          <a:r>
            <a:rPr lang="en-US" sz="3900" kern="1200" dirty="0" err="1" smtClean="0"/>
            <a:t>đạt</a:t>
          </a:r>
          <a:r>
            <a:rPr lang="en-US" sz="3900" kern="1200" dirty="0" smtClean="0"/>
            <a:t> </a:t>
          </a:r>
          <a:r>
            <a:rPr lang="en-US" sz="3900" kern="1200" dirty="0" err="1" smtClean="0"/>
            <a:t>lại</a:t>
          </a:r>
          <a:endParaRPr lang="en-US" sz="3900" kern="1200" dirty="0"/>
        </a:p>
      </dsp:txBody>
      <dsp:txXfrm>
        <a:off x="5020703" y="1185333"/>
        <a:ext cx="2731373" cy="1185333"/>
      </dsp:txXfrm>
    </dsp:sp>
    <dsp:sp modelId="{59AB1091-B937-46CA-A8AE-7614E7DB401E}">
      <dsp:nvSpPr>
        <dsp:cNvPr id="0" name=""/>
        <dsp:cNvSpPr/>
      </dsp:nvSpPr>
      <dsp:spPr>
        <a:xfrm>
          <a:off x="4862390" y="1778000"/>
          <a:ext cx="5080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8E5545-7FA3-44BC-8468-F9CA2FF24F48}">
      <dsp:nvSpPr>
        <dsp:cNvPr id="0" name=""/>
        <dsp:cNvSpPr/>
      </dsp:nvSpPr>
      <dsp:spPr>
        <a:xfrm rot="5400000">
          <a:off x="2963621" y="2057196"/>
          <a:ext cx="2176678" cy="1616794"/>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E786F0-8B47-4FE8-93F3-D3879F022328}">
      <dsp:nvSpPr>
        <dsp:cNvPr id="0" name=""/>
        <dsp:cNvSpPr/>
      </dsp:nvSpPr>
      <dsp:spPr>
        <a:xfrm>
          <a:off x="4910843" y="2370666"/>
          <a:ext cx="2951094"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48260" rIns="48260" bIns="48260" numCol="1" spcCol="1270" anchor="ctr" anchorCtr="0">
          <a:noAutofit/>
        </a:bodyPr>
        <a:lstStyle/>
        <a:p>
          <a:pPr lvl="0" algn="l" defTabSz="1689100">
            <a:lnSpc>
              <a:spcPct val="90000"/>
            </a:lnSpc>
            <a:spcBef>
              <a:spcPct val="0"/>
            </a:spcBef>
            <a:spcAft>
              <a:spcPct val="35000"/>
            </a:spcAft>
          </a:pPr>
          <a:r>
            <a:rPr lang="en-US" sz="3800" kern="1200" dirty="0" smtClean="0"/>
            <a:t>     </a:t>
          </a:r>
          <a:r>
            <a:rPr lang="en-US" sz="3800" kern="1200" dirty="0" err="1" smtClean="0"/>
            <a:t>Phản</a:t>
          </a:r>
          <a:r>
            <a:rPr lang="en-US" sz="3800" kern="1200" dirty="0" smtClean="0"/>
            <a:t> </a:t>
          </a:r>
          <a:r>
            <a:rPr lang="en-US" sz="3800" kern="1200" dirty="0" err="1" smtClean="0"/>
            <a:t>ánh</a:t>
          </a:r>
          <a:endParaRPr lang="en-US" sz="3800" kern="1200" dirty="0"/>
        </a:p>
      </dsp:txBody>
      <dsp:txXfrm>
        <a:off x="4910843" y="2370666"/>
        <a:ext cx="2951094" cy="1185333"/>
      </dsp:txXfrm>
    </dsp:sp>
    <dsp:sp modelId="{2D8BEFE0-CDCB-43D1-A65B-931107CB9ED2}">
      <dsp:nvSpPr>
        <dsp:cNvPr id="0" name=""/>
        <dsp:cNvSpPr/>
      </dsp:nvSpPr>
      <dsp:spPr>
        <a:xfrm>
          <a:off x="4862390" y="2963333"/>
          <a:ext cx="5080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53FC29-9006-47A4-B57A-870FFAEC622C}">
      <dsp:nvSpPr>
        <dsp:cNvPr id="0" name=""/>
        <dsp:cNvSpPr/>
      </dsp:nvSpPr>
      <dsp:spPr>
        <a:xfrm rot="5400000">
          <a:off x="3563942" y="3223090"/>
          <a:ext cx="1555157" cy="1034288"/>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09-04-18T07:32:51.46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6896 0</inkml:trace>
  <inkml:trace contextRef="#ctx0" brushRef="#br0" timeOffset="6788">0 722</inkml:trace>
  <inkml:trace contextRef="#ctx0" brushRef="#br0" timeOffset="8940">719 846,'25'0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09-04-18T07:45:21.41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917 422</inkml:trace>
  <inkml:trace contextRef="#ctx0" brushRef="#br0" timeOffset="-176095.73">595 472</inkml:trace>
  <inkml:trace contextRef="#ctx0" brushRef="#br0" timeOffset="-174728.73">0 1093</inkml:trace>
  <inkml:trace contextRef="#ctx0" brushRef="#br0" timeOffset="-174056.73">0 1093</inkml:trace>
  <inkml:trace contextRef="#ctx0" brushRef="#br0" timeOffset="-173784.73">0 1093</inkml:trace>
  <inkml:trace contextRef="#ctx0" brushRef="#br0" timeOffset="-172488.73">967 75</inkml:trace>
  <inkml:trace contextRef="#ctx0" brushRef="#br0" timeOffset="-165939.73">1587 422</inkml:trace>
  <inkml:trace contextRef="#ctx0" brushRef="#br0" timeOffset="-164699.73">2107 0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719E2-C72A-8941-86C0-2A8B4EF84552}" type="datetimeFigureOut">
              <a:rPr lang="x-none" smtClean="0"/>
              <a:t>01/02/2021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F6D8-1478-B945-B5F9-731ADA333B37}" type="slidenum">
              <a:rPr lang="x-none" smtClean="0"/>
              <a:t>‹#›</a:t>
            </a:fld>
            <a:endParaRPr lang="x-none"/>
          </a:p>
        </p:txBody>
      </p:sp>
    </p:spTree>
    <p:extLst>
      <p:ext uri="{BB962C8B-B14F-4D97-AF65-F5344CB8AC3E}">
        <p14:creationId xmlns:p14="http://schemas.microsoft.com/office/powerpoint/2010/main" val="74933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B3D168-D08C-4439-A3F0-5A62D631D78B}" type="slidenum">
              <a:rPr lang="en-US" altLang="vi-VN" smtClean="0"/>
              <a:pPr>
                <a:spcBef>
                  <a:spcPct val="0"/>
                </a:spcBef>
              </a:pPr>
              <a:t>47</a:t>
            </a:fld>
            <a:endParaRPr lang="en-US" altLang="vi-VN" smtClean="0"/>
          </a:p>
        </p:txBody>
      </p:sp>
      <p:sp>
        <p:nvSpPr>
          <p:cNvPr id="1300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32160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5A7C08-525C-47D5-9BA1-04053556F7BE}" type="slidenum">
              <a:rPr lang="en-US" altLang="vi-VN" smtClean="0"/>
              <a:pPr>
                <a:spcBef>
                  <a:spcPct val="0"/>
                </a:spcBef>
              </a:pPr>
              <a:t>51</a:t>
            </a:fld>
            <a:endParaRPr lang="en-US" altLang="vi-VN" smtClean="0"/>
          </a:p>
        </p:txBody>
      </p:sp>
      <p:sp>
        <p:nvSpPr>
          <p:cNvPr id="1331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18778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56C0FB-B68F-4390-B0AF-974B93952FBB}" type="slidenum">
              <a:rPr lang="en-US" altLang="vi-VN" smtClean="0"/>
              <a:pPr>
                <a:spcBef>
                  <a:spcPct val="0"/>
                </a:spcBef>
              </a:pPr>
              <a:t>52</a:t>
            </a:fld>
            <a:endParaRPr lang="en-US" altLang="vi-VN" smtClean="0"/>
          </a:p>
        </p:txBody>
      </p:sp>
      <p:sp>
        <p:nvSpPr>
          <p:cNvPr id="1351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47088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5C068-ABF2-4A02-8E4E-E7B6339DDEA0}" type="slidenum">
              <a:rPr lang="en-US" altLang="vi-VN" smtClean="0"/>
              <a:pPr>
                <a:spcBef>
                  <a:spcPct val="0"/>
                </a:spcBef>
              </a:pPr>
              <a:t>54</a:t>
            </a:fld>
            <a:endParaRPr lang="en-US" altLang="vi-VN" smtClean="0"/>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218785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56C0FB-B68F-4390-B0AF-974B93952FBB}" type="slidenum">
              <a:rPr lang="en-US" altLang="vi-VN" smtClean="0"/>
              <a:pPr>
                <a:spcBef>
                  <a:spcPct val="0"/>
                </a:spcBef>
              </a:pPr>
              <a:t>56</a:t>
            </a:fld>
            <a:endParaRPr lang="en-US" altLang="vi-VN" smtClean="0"/>
          </a:p>
        </p:txBody>
      </p:sp>
      <p:sp>
        <p:nvSpPr>
          <p:cNvPr id="1351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11840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84B44-E2B3-3D4A-B6FB-B5B9DD076426}"/>
              </a:ext>
            </a:extLst>
          </p:cNvPr>
          <p:cNvSpPr>
            <a:spLocks noGrp="1"/>
          </p:cNvSpPr>
          <p:nvPr>
            <p:ph type="ctrTitle"/>
          </p:nvPr>
        </p:nvSpPr>
        <p:spPr>
          <a:xfrm>
            <a:off x="1524000" y="1122363"/>
            <a:ext cx="9144000" cy="2387600"/>
          </a:xfrm>
          <a:prstGeom prst="rect">
            <a:avLst/>
          </a:prstGeom>
          <a:noFill/>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6258B225-706E-0E47-8771-81CB69473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C51E67BC-EB66-1446-8942-325B51CDC2E1}"/>
              </a:ext>
            </a:extLst>
          </p:cNvPr>
          <p:cNvSpPr>
            <a:spLocks noGrp="1"/>
          </p:cNvSpPr>
          <p:nvPr>
            <p:ph type="dt" sz="half" idx="10"/>
          </p:nvPr>
        </p:nvSpPr>
        <p:spPr>
          <a:xfrm>
            <a:off x="5059834" y="6188896"/>
            <a:ext cx="2743200" cy="365125"/>
          </a:xfrm>
          <a:prstGeom prst="rect">
            <a:avLst/>
          </a:prstGeom>
        </p:spPr>
        <p:txBody>
          <a:bodyPr/>
          <a:lstStyle>
            <a:lvl1pPr>
              <a:defRPr/>
            </a:lvl1pPr>
          </a:lstStyle>
          <a:p>
            <a:r>
              <a:rPr lang="en-US" dirty="0" err="1"/>
              <a:t>Designer:Phạm</a:t>
            </a:r>
            <a:r>
              <a:rPr lang="en-US" dirty="0"/>
              <a:t> </a:t>
            </a:r>
            <a:r>
              <a:rPr lang="en-US" dirty="0" err="1"/>
              <a:t>Ngọc</a:t>
            </a:r>
            <a:r>
              <a:rPr lang="en-US" dirty="0"/>
              <a:t> Long</a:t>
            </a:r>
            <a:endParaRPr lang="x-none" dirty="0"/>
          </a:p>
        </p:txBody>
      </p:sp>
      <p:sp>
        <p:nvSpPr>
          <p:cNvPr id="6" name="Slide Number Placeholder 5">
            <a:extLst>
              <a:ext uri="{FF2B5EF4-FFF2-40B4-BE49-F238E27FC236}">
                <a16:creationId xmlns:a16="http://schemas.microsoft.com/office/drawing/2014/main" xmlns="" id="{CC0D1307-C864-D745-88C3-9DCC051F93EB}"/>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3748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6189A5-F9E4-4F49-A524-021A73BD186D}"/>
              </a:ext>
            </a:extLst>
          </p:cNvPr>
          <p:cNvSpPr>
            <a:spLocks noGrp="1"/>
          </p:cNvSpPr>
          <p:nvPr>
            <p:ph type="title"/>
          </p:nvPr>
        </p:nvSpPr>
        <p:spPr>
          <a:xfrm>
            <a:off x="1566040" y="244667"/>
            <a:ext cx="10515600" cy="100899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CBEE351E-3181-9D4C-ADF9-B1E994FAD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3CA18E7-9121-2240-BA89-CF0596E24FD6}"/>
              </a:ext>
            </a:extLst>
          </p:cNvPr>
          <p:cNvSpPr>
            <a:spLocks noGrp="1"/>
          </p:cNvSpPr>
          <p:nvPr>
            <p:ph type="dt" sz="half" idx="10"/>
          </p:nvPr>
        </p:nvSpPr>
        <p:spPr>
          <a:xfrm>
            <a:off x="9579244" y="6362728"/>
            <a:ext cx="2743200" cy="365125"/>
          </a:xfrm>
          <a:prstGeom prst="rect">
            <a:avLst/>
          </a:prstGeom>
        </p:spPr>
        <p:txBody>
          <a:bodyPr/>
          <a:lstStyle/>
          <a:p>
            <a:fld id="{BAAE63E3-6F25-484B-9BF0-18AE63C3A530}" type="datetime1">
              <a:rPr lang="en-US" smtClean="0"/>
              <a:t>2/1/2021</a:t>
            </a:fld>
            <a:endParaRPr lang="x-none"/>
          </a:p>
        </p:txBody>
      </p:sp>
      <p:sp>
        <p:nvSpPr>
          <p:cNvPr id="5" name="Footer Placeholder 4">
            <a:extLst>
              <a:ext uri="{FF2B5EF4-FFF2-40B4-BE49-F238E27FC236}">
                <a16:creationId xmlns:a16="http://schemas.microsoft.com/office/drawing/2014/main" xmlns="" id="{3FB599DD-B53A-6240-B71E-2E59FFD7CF8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97A89CC2-68D4-9B47-A89B-2FA0AEE4960D}"/>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8271403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878890085"/>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913212502"/>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8467184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585519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5542970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774155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1606320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a:xfrm>
            <a:off x="1141412" y="5883275"/>
            <a:ext cx="5105400" cy="365125"/>
          </a:xfrm>
        </p:spPr>
        <p:txBody>
          <a:bodyPr/>
          <a:lstStyle/>
          <a:p>
            <a:endParaRPr lang="x-none"/>
          </a:p>
        </p:txBody>
      </p:sp>
      <p:sp>
        <p:nvSpPr>
          <p:cNvPr id="7" name="Slide Number Placeholder 6"/>
          <p:cNvSpPr>
            <a:spLocks noGrp="1"/>
          </p:cNvSpPr>
          <p:nvPr>
            <p:ph type="sldNum" sz="quarter" idx="12"/>
          </p:nvPr>
        </p:nvSpPr>
        <p:spPr>
          <a:xfrm>
            <a:off x="10742612" y="5883275"/>
            <a:ext cx="322567" cy="365125"/>
          </a:xfrm>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015087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037451010"/>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5305568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08E7A2D-0290-244C-9611-9A31F41E51A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AE19CA4A-69FF-F448-BE32-8393DED63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92B0608-0994-1941-B535-D02B7A8A8E0A}"/>
              </a:ext>
            </a:extLst>
          </p:cNvPr>
          <p:cNvSpPr>
            <a:spLocks noGrp="1"/>
          </p:cNvSpPr>
          <p:nvPr>
            <p:ph type="dt" sz="half" idx="10"/>
          </p:nvPr>
        </p:nvSpPr>
        <p:spPr>
          <a:xfrm>
            <a:off x="9254066" y="6362728"/>
            <a:ext cx="2743200" cy="365125"/>
          </a:xfrm>
          <a:prstGeom prst="rect">
            <a:avLst/>
          </a:prstGeom>
        </p:spPr>
        <p:txBody>
          <a:bodyPr/>
          <a:lstStyle/>
          <a:p>
            <a:fld id="{E0E8014F-D8A8-7147-9A9E-E2CD67615CCF}" type="datetime1">
              <a:rPr lang="en-US" smtClean="0"/>
              <a:t>2/1/2021</a:t>
            </a:fld>
            <a:endParaRPr lang="x-none"/>
          </a:p>
        </p:txBody>
      </p:sp>
      <p:sp>
        <p:nvSpPr>
          <p:cNvPr id="5" name="Footer Placeholder 4">
            <a:extLst>
              <a:ext uri="{FF2B5EF4-FFF2-40B4-BE49-F238E27FC236}">
                <a16:creationId xmlns:a16="http://schemas.microsoft.com/office/drawing/2014/main" xmlns="" id="{466B9CE2-A8BC-DA41-A233-903FD418B49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D593878-4D6A-9E46-9F0A-40B93E1BE57F}"/>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6585631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646177990"/>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581772429"/>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459705810"/>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260343219"/>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763676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0754797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3549792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326264985"/>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77356691"/>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18927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E1DD3-311E-A241-8DB5-DEC3B6696111}"/>
              </a:ext>
            </a:extLst>
          </p:cNvPr>
          <p:cNvSpPr>
            <a:spLocks noGrp="1"/>
          </p:cNvSpPr>
          <p:nvPr>
            <p:ph type="title"/>
          </p:nvPr>
        </p:nvSpPr>
        <p:spPr/>
        <p:txBody>
          <a:body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xmlns="" id="{B4312505-ACCF-044D-8F71-4B662017C5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DFEC577-8C23-6646-A248-694D7CD128EE}"/>
              </a:ext>
            </a:extLst>
          </p:cNvPr>
          <p:cNvSpPr>
            <a:spLocks noGrp="1"/>
          </p:cNvSpPr>
          <p:nvPr>
            <p:ph type="dt" sz="half" idx="10"/>
          </p:nvPr>
        </p:nvSpPr>
        <p:spPr>
          <a:xfrm>
            <a:off x="9045228" y="6382757"/>
            <a:ext cx="2743200" cy="365125"/>
          </a:xfrm>
          <a:prstGeom prst="rect">
            <a:avLst/>
          </a:prstGeom>
        </p:spPr>
        <p:txBody>
          <a:bodyPr/>
          <a:lstStyle/>
          <a:p>
            <a:fld id="{3941F807-EECB-8347-B866-A813F0A8BD34}" type="datetime1">
              <a:rPr lang="en-US" smtClean="0"/>
              <a:t>2/1/2021</a:t>
            </a:fld>
            <a:endParaRPr lang="x-none"/>
          </a:p>
        </p:txBody>
      </p:sp>
      <p:sp>
        <p:nvSpPr>
          <p:cNvPr id="5" name="Footer Placeholder 4">
            <a:extLst>
              <a:ext uri="{FF2B5EF4-FFF2-40B4-BE49-F238E27FC236}">
                <a16:creationId xmlns:a16="http://schemas.microsoft.com/office/drawing/2014/main" xmlns="" id="{3890ED4E-DB2C-D843-876A-7FDD8C93B0E4}"/>
              </a:ext>
            </a:extLst>
          </p:cNvPr>
          <p:cNvSpPr>
            <a:spLocks noGrp="1"/>
          </p:cNvSpPr>
          <p:nvPr>
            <p:ph type="ftr" sz="quarter" idx="11"/>
          </p:nvPr>
        </p:nvSpPr>
        <p:spPr>
          <a:xfrm>
            <a:off x="4038601" y="6356359"/>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78AA0538-FB9F-244D-B398-31721D1173A0}"/>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6556244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5697197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4062788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8179912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8212850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a:xfrm>
            <a:off x="1141412" y="5883275"/>
            <a:ext cx="5105400" cy="365125"/>
          </a:xfrm>
        </p:spPr>
        <p:txBody>
          <a:bodyPr/>
          <a:lstStyle/>
          <a:p>
            <a:endParaRPr lang="x-none"/>
          </a:p>
        </p:txBody>
      </p:sp>
      <p:sp>
        <p:nvSpPr>
          <p:cNvPr id="7" name="Slide Number Placeholder 6"/>
          <p:cNvSpPr>
            <a:spLocks noGrp="1"/>
          </p:cNvSpPr>
          <p:nvPr>
            <p:ph type="sldNum" sz="quarter" idx="12"/>
          </p:nvPr>
        </p:nvSpPr>
        <p:spPr>
          <a:xfrm>
            <a:off x="10742612" y="5883275"/>
            <a:ext cx="322567" cy="365125"/>
          </a:xfrm>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26829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166437100"/>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280571799"/>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292963103"/>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721099747"/>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9534207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70E19-F4FB-410F-86EA-0AC4C657EA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Slide Number Placeholder 2">
            <a:extLst>
              <a:ext uri="{FF2B5EF4-FFF2-40B4-BE49-F238E27FC236}">
                <a16:creationId xmlns:a16="http://schemas.microsoft.com/office/drawing/2014/main" xmlns="" id="{7261408B-0D03-48EE-B558-1A3B7B6E5378}"/>
              </a:ext>
            </a:extLst>
          </p:cNvPr>
          <p:cNvSpPr>
            <a:spLocks noGrp="1"/>
          </p:cNvSpPr>
          <p:nvPr>
            <p:ph type="sldNum" sz="quarter" idx="10"/>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0269556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047214407"/>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0236260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57753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407627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110872868"/>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610749452"/>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7209596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6402279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8290376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3972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CFA6C2-D240-4340-A2B0-53FB765F0953}"/>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vi-VN" dirty="0"/>
          </a:p>
        </p:txBody>
      </p:sp>
      <p:sp>
        <p:nvSpPr>
          <p:cNvPr id="3" name="Slide Number Placeholder 2">
            <a:extLst>
              <a:ext uri="{FF2B5EF4-FFF2-40B4-BE49-F238E27FC236}">
                <a16:creationId xmlns:a16="http://schemas.microsoft.com/office/drawing/2014/main" xmlns="" id="{79F5DD22-8437-4C7C-8DFB-4D331586F903}"/>
              </a:ext>
            </a:extLst>
          </p:cNvPr>
          <p:cNvSpPr>
            <a:spLocks noGrp="1"/>
          </p:cNvSpPr>
          <p:nvPr>
            <p:ph type="sldNum" sz="quarter" idx="10"/>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8919072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7318541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6246337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669347715"/>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285754549"/>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9285394"/>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050425370"/>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Designer:Phạm Ngọc Long</a:t>
            </a:r>
            <a:endParaRPr lang="x-non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162507490"/>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Designer:Phạm Ngọc Long</a:t>
            </a:r>
            <a:endParaRPr lang="x-non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390911641"/>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67428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36522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4645773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65CCA33-A393-1F49-8828-0A36AD9AB23F}" type="slidenum">
              <a:rPr lang="x-none" smtClean="0"/>
              <a:t>‹#›</a:t>
            </a:fld>
            <a:endParaRPr lang="x-none"/>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176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321779814"/>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311603"/>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551275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9755301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3362576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9487044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9705921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7973600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629999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986741650"/>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54879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7397573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088493049"/>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630025737"/>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6533857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6602006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6598446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6544972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8096017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01636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661921411"/>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180470726"/>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591273314"/>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65CCA33-A393-1F49-8828-0A36AD9AB23F}" type="slidenum">
              <a:rPr lang="x-none" smtClean="0"/>
              <a:t>‹#›</a:t>
            </a:fld>
            <a:endParaRPr lang="x-none"/>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2269282"/>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925044520"/>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Designer:Phạm Ngọc Long</a:t>
            </a:r>
            <a:endParaRPr lang="x-non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117841875"/>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Designer:Phạm Ngọc Long</a:t>
            </a:r>
            <a:endParaRPr lang="x-non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745138957"/>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642127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a:xfrm>
            <a:off x="680321" y="5936188"/>
            <a:ext cx="6126805" cy="365125"/>
          </a:xfrm>
        </p:spPr>
        <p:txBody>
          <a:bodyPr/>
          <a:lstStyle/>
          <a:p>
            <a:endParaRPr lang="x-none"/>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38210624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8823783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50381483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9914273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068012643"/>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025262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4040776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7066295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858194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2885879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599662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6237382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7206328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312505-ACCF-044D-8F71-4B662017C59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xmlns="" id="{5DFEC577-8C23-6646-A248-694D7CD128EE}"/>
              </a:ext>
            </a:extLst>
          </p:cNvPr>
          <p:cNvSpPr>
            <a:spLocks noGrp="1"/>
          </p:cNvSpPr>
          <p:nvPr>
            <p:ph type="dt" sz="half" idx="10"/>
          </p:nvPr>
        </p:nvSpPr>
        <p:spPr>
          <a:xfrm>
            <a:off x="9045222" y="6382748"/>
            <a:ext cx="2743200" cy="365125"/>
          </a:xfrm>
          <a:prstGeom prst="rect">
            <a:avLst/>
          </a:prstGeom>
        </p:spPr>
        <p:txBody>
          <a:bodyPr/>
          <a:lstStyle/>
          <a:p>
            <a:fld id="{3941F807-EECB-8347-B866-A813F0A8BD34}" type="datetime1">
              <a:rPr lang="en-US" smtClean="0"/>
              <a:t>2/1/2021</a:t>
            </a:fld>
            <a:endParaRPr lang="x-none"/>
          </a:p>
        </p:txBody>
      </p:sp>
      <p:sp>
        <p:nvSpPr>
          <p:cNvPr id="5" name="Footer Placeholder 4">
            <a:extLst>
              <a:ext uri="{FF2B5EF4-FFF2-40B4-BE49-F238E27FC236}">
                <a16:creationId xmlns:a16="http://schemas.microsoft.com/office/drawing/2014/main" xmlns="" id="{3890ED4E-DB2C-D843-876A-7FDD8C93B0E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78AA0538-FB9F-244D-B398-31721D1173A0}"/>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818534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89395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312505-ACCF-044D-8F71-4B662017C59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xmlns="" id="{5DFEC577-8C23-6646-A248-694D7CD128EE}"/>
              </a:ext>
            </a:extLst>
          </p:cNvPr>
          <p:cNvSpPr>
            <a:spLocks noGrp="1"/>
          </p:cNvSpPr>
          <p:nvPr>
            <p:ph type="dt" sz="half" idx="10"/>
          </p:nvPr>
        </p:nvSpPr>
        <p:spPr>
          <a:xfrm>
            <a:off x="9045222" y="6382748"/>
            <a:ext cx="2743200" cy="365125"/>
          </a:xfrm>
          <a:prstGeom prst="rect">
            <a:avLst/>
          </a:prstGeom>
        </p:spPr>
        <p:txBody>
          <a:bodyPr/>
          <a:lstStyle/>
          <a:p>
            <a:fld id="{3941F807-EECB-8347-B866-A813F0A8BD34}" type="datetime1">
              <a:rPr lang="en-US" smtClean="0"/>
              <a:t>2/1/2021</a:t>
            </a:fld>
            <a:endParaRPr lang="x-none"/>
          </a:p>
        </p:txBody>
      </p:sp>
      <p:sp>
        <p:nvSpPr>
          <p:cNvPr id="5" name="Footer Placeholder 4">
            <a:extLst>
              <a:ext uri="{FF2B5EF4-FFF2-40B4-BE49-F238E27FC236}">
                <a16:creationId xmlns:a16="http://schemas.microsoft.com/office/drawing/2014/main" xmlns="" id="{3890ED4E-DB2C-D843-876A-7FDD8C93B0E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78AA0538-FB9F-244D-B398-31721D1173A0}"/>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184629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5" name="Footer Placeholder 3"/>
          <p:cNvSpPr>
            <a:spLocks noGrp="1"/>
          </p:cNvSpPr>
          <p:nvPr>
            <p:ph type="ftr" sz="quarter" idx="11"/>
          </p:nvPr>
        </p:nvSpPr>
        <p:spPr/>
        <p:txBody>
          <a:bodyPr/>
          <a:lstStyle/>
          <a:p>
            <a:endParaRPr lang="x-none"/>
          </a:p>
        </p:txBody>
      </p:sp>
      <p:sp>
        <p:nvSpPr>
          <p:cNvPr id="6"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403550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5" name="Footer Placeholder 2"/>
          <p:cNvSpPr>
            <a:spLocks noGrp="1"/>
          </p:cNvSpPr>
          <p:nvPr>
            <p:ph type="ftr" sz="quarter" idx="11"/>
          </p:nvPr>
        </p:nvSpPr>
        <p:spPr/>
        <p:txBody>
          <a:bodyPr/>
          <a:lstStyle/>
          <a:p>
            <a:r>
              <a:rPr lang="en-US" smtClean="0"/>
              <a:t>Phạm Ngọc Long</a:t>
            </a:r>
            <a:endParaRPr lang="x-none" dirty="0"/>
          </a:p>
        </p:txBody>
      </p:sp>
      <p:sp>
        <p:nvSpPr>
          <p:cNvPr id="6"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257001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5" name="Footer Placeholder 5"/>
          <p:cNvSpPr>
            <a:spLocks noGrp="1"/>
          </p:cNvSpPr>
          <p:nvPr>
            <p:ph type="ftr" sz="quarter" idx="11"/>
          </p:nvPr>
        </p:nvSpPr>
        <p:spPr/>
        <p:txBody>
          <a:bodyPr/>
          <a:lstStyle/>
          <a:p>
            <a:endParaRPr lang="x-none"/>
          </a:p>
        </p:txBody>
      </p:sp>
      <p:sp>
        <p:nvSpPr>
          <p:cNvPr id="6"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551930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549021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18178235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91859436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7358869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24713812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Designer:Phạm Ngọc Long</a:t>
            </a:r>
            <a:endParaRPr lang="x-none"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2365579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Designer:Phạm Ngọc Long</a:t>
            </a:r>
            <a:endParaRPr lang="x-none"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2236444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5001A50-FA6A-214D-B79D-4908F4722FC9}"/>
              </a:ext>
            </a:extLst>
          </p:cNvPr>
          <p:cNvSpPr>
            <a:spLocks noGrp="1"/>
          </p:cNvSpPr>
          <p:nvPr>
            <p:ph type="body" idx="1"/>
          </p:nvPr>
        </p:nvSpPr>
        <p:spPr>
          <a:xfrm>
            <a:off x="4881789" y="990600"/>
            <a:ext cx="6543221" cy="4876800"/>
          </a:xfrm>
          <a:noFill/>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FF462F24-0BF0-DF47-8733-28F122A2A9D2}"/>
              </a:ext>
            </a:extLst>
          </p:cNvPr>
          <p:cNvSpPr>
            <a:spLocks noGrp="1"/>
          </p:cNvSpPr>
          <p:nvPr>
            <p:ph type="dt" sz="half" idx="10"/>
          </p:nvPr>
        </p:nvSpPr>
        <p:spPr>
          <a:xfrm>
            <a:off x="8988778" y="6362728"/>
            <a:ext cx="2743200" cy="365125"/>
          </a:xfrm>
          <a:prstGeom prst="rect">
            <a:avLst/>
          </a:prstGeom>
        </p:spPr>
        <p:txBody>
          <a:bodyPr/>
          <a:lstStyle/>
          <a:p>
            <a:fld id="{71E94A7F-BAB0-6646-822A-3941DFD1CE3A}" type="datetime1">
              <a:rPr lang="en-US" smtClean="0"/>
              <a:t>2/1/2021</a:t>
            </a:fld>
            <a:endParaRPr lang="x-none"/>
          </a:p>
        </p:txBody>
      </p:sp>
      <p:sp>
        <p:nvSpPr>
          <p:cNvPr id="5" name="Footer Placeholder 4">
            <a:extLst>
              <a:ext uri="{FF2B5EF4-FFF2-40B4-BE49-F238E27FC236}">
                <a16:creationId xmlns:a16="http://schemas.microsoft.com/office/drawing/2014/main" xmlns="" id="{AF6870B2-CB9B-E343-A599-9B8BCBEBED6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05D4658D-9C50-4B4C-9AB9-05D4E13BF504}"/>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964053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708951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540316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US" smtClean="0"/>
              <a:t>Designer:Phạm Ngọc Long</a:t>
            </a:r>
            <a:endParaRPr lang="x-none"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65CCA33-A393-1F49-8828-0A36AD9AB23F}" type="slidenum">
              <a:rPr lang="x-none" smtClean="0"/>
              <a:t>‹#›</a:t>
            </a:fld>
            <a:endParaRPr lang="x-non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396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91367669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4191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734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154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62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322996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1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7029A-0A7E-E841-94B4-67941C253A15}"/>
              </a:ext>
            </a:extLst>
          </p:cNvPr>
          <p:cNvSpPr>
            <a:spLocks noGrp="1"/>
          </p:cNvSpPr>
          <p:nvPr>
            <p:ph type="title"/>
          </p:nvPr>
        </p:nvSpPr>
        <p:spPr>
          <a:xfrm>
            <a:off x="1566040" y="244667"/>
            <a:ext cx="10515600" cy="100899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B341CA3-53E7-FB45-A66E-EDBF84B1A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96FD7F0B-C373-AD4E-8406-2F385371527D}"/>
              </a:ext>
            </a:extLst>
          </p:cNvPr>
          <p:cNvSpPr>
            <a:spLocks noGrp="1"/>
          </p:cNvSpPr>
          <p:nvPr>
            <p:ph sz="half" idx="2"/>
          </p:nvPr>
        </p:nvSpPr>
        <p:spPr>
          <a:xfrm>
            <a:off x="623005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a:p>
        </p:txBody>
      </p:sp>
      <p:sp>
        <p:nvSpPr>
          <p:cNvPr id="5" name="Date Placeholder 4">
            <a:extLst>
              <a:ext uri="{FF2B5EF4-FFF2-40B4-BE49-F238E27FC236}">
                <a16:creationId xmlns:a16="http://schemas.microsoft.com/office/drawing/2014/main" xmlns="" id="{78010F30-34C4-E449-A62A-5F17D20BD068}"/>
              </a:ext>
            </a:extLst>
          </p:cNvPr>
          <p:cNvSpPr>
            <a:spLocks noGrp="1"/>
          </p:cNvSpPr>
          <p:nvPr>
            <p:ph type="dt" sz="half" idx="10"/>
          </p:nvPr>
        </p:nvSpPr>
        <p:spPr>
          <a:xfrm>
            <a:off x="8820855" y="6430770"/>
            <a:ext cx="2743200" cy="365125"/>
          </a:xfrm>
          <a:prstGeom prst="rect">
            <a:avLst/>
          </a:prstGeom>
        </p:spPr>
        <p:txBody>
          <a:bodyPr/>
          <a:lstStyle/>
          <a:p>
            <a:fld id="{23C1C2FC-31FB-704E-AC17-CD729BB48541}" type="datetime1">
              <a:rPr lang="en-US" smtClean="0"/>
              <a:t>2/1/2021</a:t>
            </a:fld>
            <a:endParaRPr lang="x-none"/>
          </a:p>
        </p:txBody>
      </p:sp>
      <p:sp>
        <p:nvSpPr>
          <p:cNvPr id="6" name="Footer Placeholder 5">
            <a:extLst>
              <a:ext uri="{FF2B5EF4-FFF2-40B4-BE49-F238E27FC236}">
                <a16:creationId xmlns:a16="http://schemas.microsoft.com/office/drawing/2014/main" xmlns="" id="{14C0D935-9A2F-3C4D-90FF-B6D09E15CD4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2DEC95-8055-C74A-9D8C-78A48C5714C6}"/>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87608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15698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40514764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02922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01022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64900989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89984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88635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741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62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en-US" smtClean="0"/>
              <a:t>Designer:Phạm Ngọc Long</a:t>
            </a:r>
            <a:endParaRPr lang="x-none"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65CCA33-A393-1F49-8828-0A36AD9AB23F}" type="slidenum">
              <a:rPr lang="x-none" smtClean="0"/>
              <a:t>‹#›</a:t>
            </a:fld>
            <a:endParaRPr lang="x-none"/>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394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5FA18-A1F2-444C-AC80-18B820D28E7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0796F50B-C067-CE4E-8DE5-19BE795F5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414420-18DF-0246-BA42-7618A763B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D8181C3F-2385-3946-A357-1BFD5D89C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449FBB-B3C3-FF41-9803-835999867E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24D48F3E-A99C-2541-B977-7171191C367F}"/>
              </a:ext>
            </a:extLst>
          </p:cNvPr>
          <p:cNvSpPr>
            <a:spLocks noGrp="1"/>
          </p:cNvSpPr>
          <p:nvPr>
            <p:ph type="dt" sz="half" idx="10"/>
          </p:nvPr>
        </p:nvSpPr>
        <p:spPr>
          <a:xfrm>
            <a:off x="9112955" y="6362728"/>
            <a:ext cx="2743200" cy="365125"/>
          </a:xfrm>
          <a:prstGeom prst="rect">
            <a:avLst/>
          </a:prstGeom>
        </p:spPr>
        <p:txBody>
          <a:bodyPr/>
          <a:lstStyle/>
          <a:p>
            <a:fld id="{65D0A90B-75B3-C34C-81EF-251450E3A25A}" type="datetime1">
              <a:rPr lang="en-US" smtClean="0"/>
              <a:t>2/1/2021</a:t>
            </a:fld>
            <a:endParaRPr lang="x-none"/>
          </a:p>
        </p:txBody>
      </p:sp>
      <p:sp>
        <p:nvSpPr>
          <p:cNvPr id="8" name="Footer Placeholder 7">
            <a:extLst>
              <a:ext uri="{FF2B5EF4-FFF2-40B4-BE49-F238E27FC236}">
                <a16:creationId xmlns:a16="http://schemas.microsoft.com/office/drawing/2014/main" xmlns="" id="{380AF4A9-DCBC-164A-84B6-90432B7BED5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3B15EB23-7283-124A-8145-6E91086AA2EE}"/>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139487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56957207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7834544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151052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721481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732208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496057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5915701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731364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48816582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3841370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B374B-30F9-4848-A3A5-5DEDF2DF8071}"/>
              </a:ext>
            </a:extLst>
          </p:cNvPr>
          <p:cNvSpPr>
            <a:spLocks noGrp="1"/>
          </p:cNvSpPr>
          <p:nvPr>
            <p:ph type="title"/>
          </p:nvPr>
        </p:nvSpPr>
        <p:spPr>
          <a:xfrm>
            <a:off x="1566040" y="244667"/>
            <a:ext cx="10515600" cy="100899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68A0DC65-A6EB-334B-9E56-97DE4FA4028B}"/>
              </a:ext>
            </a:extLst>
          </p:cNvPr>
          <p:cNvSpPr>
            <a:spLocks noGrp="1"/>
          </p:cNvSpPr>
          <p:nvPr>
            <p:ph type="dt" sz="half" idx="10"/>
          </p:nvPr>
        </p:nvSpPr>
        <p:spPr>
          <a:xfrm>
            <a:off x="9114295" y="6362728"/>
            <a:ext cx="2743200" cy="365125"/>
          </a:xfrm>
          <a:prstGeom prst="rect">
            <a:avLst/>
          </a:prstGeom>
        </p:spPr>
        <p:txBody>
          <a:bodyPr/>
          <a:lstStyle/>
          <a:p>
            <a:fld id="{FDAEF2D1-098C-224C-8954-0E2978D7106D}" type="datetime1">
              <a:rPr lang="en-US" smtClean="0"/>
              <a:t>2/1/2021</a:t>
            </a:fld>
            <a:endParaRPr lang="x-none"/>
          </a:p>
        </p:txBody>
      </p:sp>
      <p:sp>
        <p:nvSpPr>
          <p:cNvPr id="4" name="Footer Placeholder 3">
            <a:extLst>
              <a:ext uri="{FF2B5EF4-FFF2-40B4-BE49-F238E27FC236}">
                <a16:creationId xmlns:a16="http://schemas.microsoft.com/office/drawing/2014/main" xmlns="" id="{9FA906D8-2B7F-5B46-BA63-D3969355CC5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CAB57E1D-7DC0-CC45-B1C5-F73C16BEDF04}"/>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780226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9771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423144668"/>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Designer:Phạm Ngọc Long</a:t>
            </a:r>
            <a:endParaRPr lang="x-non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124746231"/>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Designer:Phạm Ngọc Long</a:t>
            </a:r>
            <a:endParaRPr lang="x-none"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90934344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731237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790754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079030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903108026"/>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21785332"/>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23572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51FEEBF-66E3-DF49-8637-A48E361E1B24}"/>
              </a:ext>
            </a:extLst>
          </p:cNvPr>
          <p:cNvSpPr>
            <a:spLocks noGrp="1"/>
          </p:cNvSpPr>
          <p:nvPr>
            <p:ph type="dt" sz="half" idx="10"/>
          </p:nvPr>
        </p:nvSpPr>
        <p:spPr>
          <a:xfrm>
            <a:off x="9254066" y="6362728"/>
            <a:ext cx="2743200" cy="365125"/>
          </a:xfrm>
          <a:prstGeom prst="rect">
            <a:avLst/>
          </a:prstGeom>
        </p:spPr>
        <p:txBody>
          <a:bodyPr/>
          <a:lstStyle/>
          <a:p>
            <a:fld id="{496AE861-929B-9A4F-974B-ADF89E24EB4A}" type="datetime1">
              <a:rPr lang="en-US" smtClean="0"/>
              <a:t>2/1/2021</a:t>
            </a:fld>
            <a:endParaRPr lang="x-none"/>
          </a:p>
        </p:txBody>
      </p:sp>
      <p:sp>
        <p:nvSpPr>
          <p:cNvPr id="3" name="Footer Placeholder 2">
            <a:extLst>
              <a:ext uri="{FF2B5EF4-FFF2-40B4-BE49-F238E27FC236}">
                <a16:creationId xmlns:a16="http://schemas.microsoft.com/office/drawing/2014/main" xmlns="" id="{45566CED-BFEE-9F48-88E0-16D2C4F58A3F}"/>
              </a:ext>
            </a:extLst>
          </p:cNvPr>
          <p:cNvSpPr>
            <a:spLocks noGrp="1"/>
          </p:cNvSpPr>
          <p:nvPr>
            <p:ph type="ftr" sz="quarter" idx="11"/>
          </p:nvPr>
        </p:nvSpPr>
        <p:spPr>
          <a:xfrm>
            <a:off x="4038600" y="6356350"/>
            <a:ext cx="4114800" cy="365125"/>
          </a:xfrm>
          <a:prstGeom prst="rect">
            <a:avLst/>
          </a:prstGeom>
        </p:spPr>
        <p:txBody>
          <a:bodyPr/>
          <a:lstStyle/>
          <a:p>
            <a:r>
              <a:rPr lang="en-US" dirty="0" err="1"/>
              <a:t>Phạm</a:t>
            </a:r>
            <a:r>
              <a:rPr lang="en-US" dirty="0"/>
              <a:t> </a:t>
            </a:r>
            <a:r>
              <a:rPr lang="en-US" dirty="0" err="1"/>
              <a:t>Ngọc</a:t>
            </a:r>
            <a:r>
              <a:rPr lang="en-US" dirty="0"/>
              <a:t> Long</a:t>
            </a:r>
            <a:endParaRPr lang="x-none" dirty="0"/>
          </a:p>
        </p:txBody>
      </p:sp>
      <p:sp>
        <p:nvSpPr>
          <p:cNvPr id="4" name="Slide Number Placeholder 3">
            <a:extLst>
              <a:ext uri="{FF2B5EF4-FFF2-40B4-BE49-F238E27FC236}">
                <a16:creationId xmlns:a16="http://schemas.microsoft.com/office/drawing/2014/main" xmlns="" id="{ACE64702-C96D-1C48-8736-D706611BDB18}"/>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747683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904992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351612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738985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508101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473056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544707588"/>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3421236"/>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43452602"/>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9679781"/>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0913406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BC2A4-9A0C-A74A-AA99-8E1E1CD2E5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4CD099C-230C-E743-BB58-02A1F39C7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C8A009BE-146B-284C-9CB2-1E83D350B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7EE1B9D-D433-4748-95FA-D47B51AAF868}"/>
              </a:ext>
            </a:extLst>
          </p:cNvPr>
          <p:cNvSpPr>
            <a:spLocks noGrp="1"/>
          </p:cNvSpPr>
          <p:nvPr>
            <p:ph type="dt" sz="half" idx="10"/>
          </p:nvPr>
        </p:nvSpPr>
        <p:spPr>
          <a:xfrm>
            <a:off x="9448800" y="6362728"/>
            <a:ext cx="2743200" cy="365125"/>
          </a:xfrm>
          <a:prstGeom prst="rect">
            <a:avLst/>
          </a:prstGeom>
        </p:spPr>
        <p:txBody>
          <a:bodyPr/>
          <a:lstStyle/>
          <a:p>
            <a:fld id="{37FF26AD-B91D-F54C-94B6-D3D9B1578E9D}" type="datetime1">
              <a:rPr lang="en-US" smtClean="0"/>
              <a:t>2/1/2021</a:t>
            </a:fld>
            <a:endParaRPr lang="x-none"/>
          </a:p>
        </p:txBody>
      </p:sp>
      <p:sp>
        <p:nvSpPr>
          <p:cNvPr id="6" name="Footer Placeholder 5">
            <a:extLst>
              <a:ext uri="{FF2B5EF4-FFF2-40B4-BE49-F238E27FC236}">
                <a16:creationId xmlns:a16="http://schemas.microsoft.com/office/drawing/2014/main" xmlns="" id="{AB285363-46A6-8C4E-9E01-1AC88E851E0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A49B4297-0B81-9349-9E84-C5A7CE2BD72C}"/>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832833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3258242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057176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7088372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33602980"/>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596925334"/>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1C2FC-31FB-704E-AC17-CD729BB48541}"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2654542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0A90B-75B3-C34C-81EF-251450E3A25A}" type="datetime1">
              <a:rPr lang="en-US" smtClean="0"/>
              <a:t>2/1/2021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668642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EF2D1-098C-224C-8954-0E2978D7106D}" type="datetime1">
              <a:rPr lang="en-US" smtClean="0"/>
              <a:t>2/1/2021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410171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AE861-929B-9A4F-974B-ADF89E24EB4A}" type="datetime1">
              <a:rPr lang="en-US" smtClean="0"/>
              <a:t>2/1/2021</a:t>
            </a:fld>
            <a:endParaRPr lang="x-none"/>
          </a:p>
        </p:txBody>
      </p:sp>
      <p:sp>
        <p:nvSpPr>
          <p:cNvPr id="3" name="Footer Placeholder 2"/>
          <p:cNvSpPr>
            <a:spLocks noGrp="1"/>
          </p:cNvSpPr>
          <p:nvPr>
            <p:ph type="ftr" sz="quarter" idx="11"/>
          </p:nvPr>
        </p:nvSpPr>
        <p:spPr/>
        <p:txBody>
          <a:bodyPr/>
          <a:lstStyle/>
          <a:p>
            <a:r>
              <a:rPr lang="en-US" smtClean="0"/>
              <a:t>Phạm Ngọc Long</a:t>
            </a:r>
            <a:endParaRPr lang="x-none" dirty="0"/>
          </a:p>
        </p:txBody>
      </p:sp>
      <p:sp>
        <p:nvSpPr>
          <p:cNvPr id="4" name="Slide Number Placeholder 3"/>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6690178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FF26AD-B91D-F54C-94B6-D3D9B1578E9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97914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7B67B-3035-B64F-BC26-7020DCC514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DF5B0523-6A8A-9145-BB2D-69AAC8DDE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64DF2CFA-741A-F843-907A-6306ABF8B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4F9B90-E6B8-684D-B1A1-9FDF8BC9BAA7}"/>
              </a:ext>
            </a:extLst>
          </p:cNvPr>
          <p:cNvSpPr>
            <a:spLocks noGrp="1"/>
          </p:cNvSpPr>
          <p:nvPr>
            <p:ph type="dt" sz="half" idx="10"/>
          </p:nvPr>
        </p:nvSpPr>
        <p:spPr>
          <a:xfrm>
            <a:off x="9448800" y="6362728"/>
            <a:ext cx="2743200" cy="365125"/>
          </a:xfrm>
          <a:prstGeom prst="rect">
            <a:avLst/>
          </a:prstGeom>
        </p:spPr>
        <p:txBody>
          <a:bodyPr/>
          <a:lstStyle/>
          <a:p>
            <a:fld id="{F2965B85-B12B-5645-B7AA-C658F51E991D}" type="datetime1">
              <a:rPr lang="en-US" smtClean="0"/>
              <a:t>2/1/2021</a:t>
            </a:fld>
            <a:endParaRPr lang="x-none"/>
          </a:p>
        </p:txBody>
      </p:sp>
      <p:sp>
        <p:nvSpPr>
          <p:cNvPr id="6" name="Footer Placeholder 5">
            <a:extLst>
              <a:ext uri="{FF2B5EF4-FFF2-40B4-BE49-F238E27FC236}">
                <a16:creationId xmlns:a16="http://schemas.microsoft.com/office/drawing/2014/main" xmlns="" id="{7F104059-34B6-7D48-A675-D71E2C84A71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B959F56D-0491-E34E-87F1-6BCB16164B81}"/>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3093194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965B85-B12B-5645-B7AA-C658F51E991D}" type="datetime1">
              <a:rPr lang="en-US" smtClean="0"/>
              <a:t>2/1/2021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5930510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Designer:Phạm Ngọc Long</a:t>
            </a:r>
            <a:endParaRPr lang="x-non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131508308"/>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558050747"/>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714525516"/>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242454356"/>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178419509"/>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256940262"/>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E63E3-6F25-484B-9BF0-18AE63C3A530}"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730288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8014F-D8A8-7147-9A9E-E2CD67615CCF}" type="datetime1">
              <a:rPr lang="en-US" smtClean="0"/>
              <a:t>2/1/2021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008751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Designer:Phạm Ngọc Long</a:t>
            </a:r>
            <a:endParaRPr lang="x-none"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0899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0.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theme" Target="../theme/theme11.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image" Target="../media/image20.png"/><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2.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image" Target="../media/image4.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9.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8.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4.jp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theme" Target="../theme/theme9.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image" Target="../media/image17.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6EB368-9487-D547-981E-2785B18E5C6D}"/>
              </a:ext>
            </a:extLst>
          </p:cNvPr>
          <p:cNvSpPr>
            <a:spLocks noGrp="1"/>
          </p:cNvSpPr>
          <p:nvPr>
            <p:ph type="body" idx="1"/>
          </p:nvPr>
        </p:nvSpPr>
        <p:spPr>
          <a:xfrm>
            <a:off x="953814" y="146827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6" name="Slide Number Placeholder 5">
            <a:extLst>
              <a:ext uri="{FF2B5EF4-FFF2-40B4-BE49-F238E27FC236}">
                <a16:creationId xmlns:a16="http://schemas.microsoft.com/office/drawing/2014/main" xmlns="" id="{C8DE6260-72E5-B848-A37C-F2CB5EEDDD76}"/>
              </a:ext>
            </a:extLst>
          </p:cNvPr>
          <p:cNvSpPr>
            <a:spLocks noGrp="1"/>
          </p:cNvSpPr>
          <p:nvPr>
            <p:ph type="sldNum" sz="quarter" idx="4"/>
          </p:nvPr>
        </p:nvSpPr>
        <p:spPr>
          <a:xfrm>
            <a:off x="10826044" y="6362728"/>
            <a:ext cx="11712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CCA33-A393-1F49-8828-0A36AD9AB23F}" type="slidenum">
              <a:rPr lang="x-none" smtClean="0"/>
              <a:t>‹#›</a:t>
            </a:fld>
            <a:endParaRPr lang="x-none"/>
          </a:p>
        </p:txBody>
      </p:sp>
      <p:sp>
        <p:nvSpPr>
          <p:cNvPr id="4" name="Date Placeholder 3">
            <a:extLst>
              <a:ext uri="{FF2B5EF4-FFF2-40B4-BE49-F238E27FC236}">
                <a16:creationId xmlns:a16="http://schemas.microsoft.com/office/drawing/2014/main" xmlns="" id="{79F397BA-3C75-4986-BE5A-50C8C8444F99}"/>
              </a:ext>
            </a:extLst>
          </p:cNvPr>
          <p:cNvSpPr>
            <a:spLocks noGrp="1"/>
          </p:cNvSpPr>
          <p:nvPr>
            <p:ph type="dt" sz="half" idx="2"/>
          </p:nvPr>
        </p:nvSpPr>
        <p:spPr>
          <a:xfrm>
            <a:off x="5059834" y="6188896"/>
            <a:ext cx="2743200" cy="365125"/>
          </a:xfrm>
          <a:prstGeom prst="rect">
            <a:avLst/>
          </a:prstGeom>
        </p:spPr>
        <p:txBody>
          <a:bodyPr/>
          <a:lstStyle>
            <a:lvl1pPr>
              <a:defRPr/>
            </a:lvl1pPr>
          </a:lstStyle>
          <a:p>
            <a:r>
              <a:rPr lang="en-US" dirty="0" err="1"/>
              <a:t>Designer:Phạm</a:t>
            </a:r>
            <a:r>
              <a:rPr lang="en-US" dirty="0"/>
              <a:t> </a:t>
            </a:r>
            <a:r>
              <a:rPr lang="en-US" dirty="0" err="1"/>
              <a:t>Ngọc</a:t>
            </a:r>
            <a:r>
              <a:rPr lang="en-US" dirty="0"/>
              <a:t> Long</a:t>
            </a:r>
            <a:endParaRPr lang="x-none" dirty="0"/>
          </a:p>
        </p:txBody>
      </p:sp>
    </p:spTree>
    <p:extLst>
      <p:ext uri="{BB962C8B-B14F-4D97-AF65-F5344CB8AC3E}">
        <p14:creationId xmlns:p14="http://schemas.microsoft.com/office/powerpoint/2010/main" val="1318303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240270684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208934548"/>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1257029659"/>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smtClean="0"/>
              <a:t>Designer:Phạm Ngọc Long</a:t>
            </a:r>
            <a:endParaRPr lang="x-none"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2917613513"/>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401336759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184942119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4035083664"/>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150811724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1775979580"/>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2832236081"/>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smtClean="0"/>
              <a:t>Designer:Phạm Ngọc Long</a:t>
            </a:r>
            <a:endParaRPr lang="x-none"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65CCA33-A393-1F49-8828-0A36AD9AB23F}" type="slidenum">
              <a:rPr lang="x-none" smtClean="0"/>
              <a:t>‹#›</a:t>
            </a:fld>
            <a:endParaRPr lang="x-none"/>
          </a:p>
        </p:txBody>
      </p:sp>
    </p:spTree>
    <p:extLst>
      <p:ext uri="{BB962C8B-B14F-4D97-AF65-F5344CB8AC3E}">
        <p14:creationId xmlns:p14="http://schemas.microsoft.com/office/powerpoint/2010/main" val="384274428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4.xml"/><Relationship Id="rId7" Type="http://schemas.openxmlformats.org/officeDocument/2006/relationships/image" Target="../media/image30.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hyperlink" Target="Cha%20m&#7865;%20thay%20&#273;&#7893;i%20-%20B&#7841;n%20c&#243;%20t&#7915;ng%20kh&#243;c%20khi%20t&#7853;p%20&#273;&#224;n-.mp4" TargetMode="Externa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9.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9.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79.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4.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89.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84.xml"/><Relationship Id="rId4" Type="http://schemas.openxmlformats.org/officeDocument/2006/relationships/image" Target="../media/image62.emf"/></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89.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5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184.xml"/><Relationship Id="rId4" Type="http://schemas.openxmlformats.org/officeDocument/2006/relationships/image" Target="../media/image6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17F66850-63EC-2743-A704-BC5523B78BAC}"/>
              </a:ext>
            </a:extLst>
          </p:cNvPr>
          <p:cNvSpPr>
            <a:spLocks noGrp="1"/>
          </p:cNvSpPr>
          <p:nvPr>
            <p:ph type="sldNum" sz="quarter" idx="12"/>
          </p:nvPr>
        </p:nvSpPr>
        <p:spPr/>
        <p:txBody>
          <a:bodyPr/>
          <a:lstStyle/>
          <a:p>
            <a:pPr marL="0" marR="0" lvl="0" indent="0" algn="r" defTabSz="914449"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49" rtl="0" eaLnBrk="1" fontAlgn="auto" latinLnBrk="0" hangingPunct="1">
                <a:lnSpc>
                  <a:spcPct val="100000"/>
                </a:lnSpc>
                <a:spcBef>
                  <a:spcPts val="0"/>
                </a:spcBef>
                <a:spcAft>
                  <a:spcPts val="0"/>
                </a:spcAft>
                <a:buClrTx/>
                <a:buSzTx/>
                <a:buFontTx/>
                <a:buNone/>
                <a:tabLst/>
                <a:defRPr/>
              </a:pPr>
              <a:t>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DA94E09-CACF-A945-B7FA-643CFE953C48}"/>
              </a:ext>
            </a:extLst>
          </p:cNvPr>
          <p:cNvSpPr>
            <a:spLocks noGrp="1"/>
          </p:cNvSpPr>
          <p:nvPr>
            <p:ph type="ctrTitle" idx="4294967295"/>
          </p:nvPr>
        </p:nvSpPr>
        <p:spPr>
          <a:xfrm>
            <a:off x="838200" y="2613229"/>
            <a:ext cx="10515600" cy="1631542"/>
          </a:xfrm>
          <a:prstGeom prst="rect">
            <a:avLst/>
          </a:prstGeom>
          <a:noFill/>
          <a:ln>
            <a:no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4000" b="1" dirty="0" smtClean="0"/>
              <a:t>KỸ </a:t>
            </a:r>
            <a:r>
              <a:rPr lang="en-US" sz="4000" b="1" dirty="0"/>
              <a:t>NĂNG TƯ VẤN TÂM LÝ HỌC </a:t>
            </a:r>
            <a:r>
              <a:rPr lang="en-US" sz="4000" b="1" dirty="0" smtClean="0"/>
              <a:t>ĐƯỜNG CHO HỌC SINH TRONG TRƯỜNG PHỔ THÔNG</a:t>
            </a:r>
            <a:endParaRPr lang="en-US" sz="4000" dirty="0"/>
          </a:p>
        </p:txBody>
      </p:sp>
      <p:cxnSp>
        <p:nvCxnSpPr>
          <p:cNvPr id="4" name="Straight Connector 3">
            <a:extLst>
              <a:ext uri="{FF2B5EF4-FFF2-40B4-BE49-F238E27FC236}">
                <a16:creationId xmlns:a16="http://schemas.microsoft.com/office/drawing/2014/main" xmlns="" id="{9BE65523-46C1-421A-BA2B-CD0B9247B565}"/>
              </a:ext>
            </a:extLst>
          </p:cNvPr>
          <p:cNvCxnSpPr/>
          <p:nvPr/>
        </p:nvCxnSpPr>
        <p:spPr>
          <a:xfrm>
            <a:off x="3214909" y="4516670"/>
            <a:ext cx="5088466" cy="0"/>
          </a:xfrm>
          <a:prstGeom prst="line">
            <a:avLst/>
          </a:prstGeom>
          <a:ln w="254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xmlns="" id="{5123B5F5-0959-4E81-A6FE-86D40E6E4976}"/>
              </a:ext>
            </a:extLst>
          </p:cNvPr>
          <p:cNvSpPr txBox="1"/>
          <p:nvPr/>
        </p:nvSpPr>
        <p:spPr>
          <a:xfrm>
            <a:off x="9469925" y="1786559"/>
            <a:ext cx="2207733" cy="3046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 b="1" i="0" u="none" strike="noStrike" kern="1200" cap="none" spc="0" normalizeH="0" baseline="0" noProof="0" dirty="0" smtClean="0">
                <a:ln>
                  <a:noFill/>
                </a:ln>
                <a:solidFill>
                  <a:prstClr val="black"/>
                </a:solidFill>
                <a:effectLst/>
                <a:uLnTx/>
                <a:uFillTx/>
                <a:latin typeface="Calibri" panose="020F0502020204030204"/>
                <a:ea typeface="+mn-ea"/>
                <a:cs typeface="+mn-cs"/>
              </a:rPr>
              <a:t>KHOA TÂM</a:t>
            </a:r>
            <a:r>
              <a:rPr kumimoji="0" lang="en-US" sz="1380" b="1" i="0" u="none" strike="noStrike" kern="1200" cap="none" spc="0" normalizeH="0" noProof="0" dirty="0" smtClean="0">
                <a:ln>
                  <a:noFill/>
                </a:ln>
                <a:solidFill>
                  <a:prstClr val="black"/>
                </a:solidFill>
                <a:effectLst/>
                <a:uLnTx/>
                <a:uFillTx/>
                <a:latin typeface="Calibri" panose="020F0502020204030204"/>
                <a:ea typeface="+mn-ea"/>
                <a:cs typeface="+mn-cs"/>
              </a:rPr>
              <a:t> LÝ – GIÁO DỤC</a:t>
            </a:r>
            <a:endParaRPr kumimoji="0" lang="x-none" sz="138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6BBA1943-A123-40C9-9CCC-D7B3C4000FBD}"/>
              </a:ext>
            </a:extLst>
          </p:cNvPr>
          <p:cNvSpPr txBox="1"/>
          <p:nvPr/>
        </p:nvSpPr>
        <p:spPr>
          <a:xfrm>
            <a:off x="4422412" y="1585709"/>
            <a:ext cx="2916736" cy="3046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 b="1" dirty="0" smtClean="0">
                <a:solidFill>
                  <a:prstClr val="black"/>
                </a:solidFill>
                <a:latin typeface="Arial" panose="020B0604020202020204" pitchFamily="34" charset="0"/>
              </a:rPr>
              <a:t>ĐẠI HỌC SƯ PHẠM ĐÀ NẴNG</a:t>
            </a:r>
            <a:endParaRPr kumimoji="0" lang="x-none" sz="138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78EDF4CF-0FDC-4E8B-A3FB-CA94DBB0392A}"/>
              </a:ext>
            </a:extLst>
          </p:cNvPr>
          <p:cNvSpPr txBox="1"/>
          <p:nvPr/>
        </p:nvSpPr>
        <p:spPr>
          <a:xfrm>
            <a:off x="264919" y="1769956"/>
            <a:ext cx="2833735" cy="517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SỞ</a:t>
            </a:r>
            <a:r>
              <a:rPr kumimoji="0" lang="en-US" sz="1380" b="1"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GIÁO DỤC &amp; ĐÀO TẠO QUẢNG NGÃI</a:t>
            </a:r>
            <a:endParaRPr kumimoji="0" lang="x-none" sz="138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C8D63657-C1C8-4786-8388-3F2291583762}"/>
              </a:ext>
            </a:extLst>
          </p:cNvPr>
          <p:cNvSpPr txBox="1"/>
          <p:nvPr/>
        </p:nvSpPr>
        <p:spPr>
          <a:xfrm>
            <a:off x="2104649" y="4783345"/>
            <a:ext cx="7845040" cy="1569660"/>
          </a:xfrm>
          <a:prstGeom prst="rect">
            <a:avLst/>
          </a:prstGeom>
          <a:noFill/>
        </p:spPr>
        <p:txBody>
          <a:bodyPr wrap="square" rtlCol="0">
            <a:spAutoFit/>
          </a:bodyPr>
          <a:lstStyle/>
          <a:p>
            <a:pPr algn="ctr"/>
            <a:r>
              <a:rPr lang="en-US" sz="3200" dirty="0"/>
              <a:t>BỒI DƯỠNG </a:t>
            </a:r>
            <a:r>
              <a:rPr lang="en-US" sz="3200" dirty="0" smtClean="0"/>
              <a:t>GIÁO VIÊN</a:t>
            </a:r>
          </a:p>
          <a:p>
            <a:pPr algn="ctr"/>
            <a:r>
              <a:rPr lang="en-US" sz="3200" dirty="0" smtClean="0"/>
              <a:t>TS. </a:t>
            </a:r>
            <a:r>
              <a:rPr lang="en-US" sz="3200" dirty="0" err="1" smtClean="0"/>
              <a:t>Hoàng</a:t>
            </a:r>
            <a:r>
              <a:rPr lang="en-US" sz="3200" dirty="0" smtClean="0"/>
              <a:t> </a:t>
            </a:r>
            <a:r>
              <a:rPr lang="en-US" sz="3200" dirty="0" err="1" smtClean="0"/>
              <a:t>Thế</a:t>
            </a:r>
            <a:r>
              <a:rPr lang="en-US" sz="3200" dirty="0" smtClean="0"/>
              <a:t> </a:t>
            </a:r>
            <a:r>
              <a:rPr lang="en-US" sz="3200" dirty="0" err="1" smtClean="0"/>
              <a:t>Hải</a:t>
            </a:r>
            <a:endParaRPr lang="en-US" sz="3200" dirty="0" smtClean="0"/>
          </a:p>
          <a:p>
            <a:pPr algn="ctr"/>
            <a:r>
              <a:rPr lang="en-US" sz="3200" dirty="0" smtClean="0"/>
              <a:t>thehaitlh1982@gmail.com</a:t>
            </a:r>
          </a:p>
        </p:txBody>
      </p:sp>
      <p:pic>
        <p:nvPicPr>
          <p:cNvPr id="13" name="Picture 12"/>
          <p:cNvPicPr>
            <a:picLocks noChangeAspect="1"/>
          </p:cNvPicPr>
          <p:nvPr/>
        </p:nvPicPr>
        <p:blipFill>
          <a:blip r:embed="rId2"/>
          <a:stretch>
            <a:fillRect/>
          </a:stretch>
        </p:blipFill>
        <p:spPr>
          <a:xfrm>
            <a:off x="948198" y="575656"/>
            <a:ext cx="1182796" cy="1162403"/>
          </a:xfrm>
          <a:prstGeom prst="rect">
            <a:avLst/>
          </a:prstGeom>
        </p:spPr>
      </p:pic>
      <p:pic>
        <p:nvPicPr>
          <p:cNvPr id="1030" name="Picture 6" descr="Trường Đại học Sư phạm, Đại học Đà Nẵ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758" y="376942"/>
            <a:ext cx="1208767" cy="12087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9902223" y="329240"/>
            <a:ext cx="1343135" cy="1343135"/>
          </a:xfrm>
          <a:prstGeom prst="rect">
            <a:avLst/>
          </a:prstGeom>
        </p:spPr>
      </p:pic>
    </p:spTree>
    <p:extLst>
      <p:ext uri="{BB962C8B-B14F-4D97-AF65-F5344CB8AC3E}">
        <p14:creationId xmlns:p14="http://schemas.microsoft.com/office/powerpoint/2010/main" val="404551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7A26FE4-4C20-274A-95C8-26B2D82ED14D}"/>
              </a:ext>
            </a:extLst>
          </p:cNvPr>
          <p:cNvSpPr>
            <a:spLocks noGrp="1"/>
          </p:cNvSpPr>
          <p:nvPr>
            <p:ph type="title" idx="4294967295"/>
          </p:nvPr>
        </p:nvSpPr>
        <p:spPr>
          <a:xfrm>
            <a:off x="1085500" y="397956"/>
            <a:ext cx="9903374" cy="1008993"/>
          </a:xfrm>
          <a:prstGeom prst="rect">
            <a:avLst/>
          </a:prstGeom>
        </p:spPr>
        <p:txBody>
          <a:bodyPr>
            <a:noAutofit/>
          </a:bodyPr>
          <a:lstStyle/>
          <a:p>
            <a:r>
              <a:rPr lang="en-US" sz="2800" b="1" dirty="0" smtClean="0"/>
              <a:t/>
            </a:r>
            <a:br>
              <a:rPr lang="en-US" sz="2800" b="1" dirty="0" smtClean="0"/>
            </a:br>
            <a:r>
              <a:rPr lang="en-US" sz="2800" b="1" dirty="0" err="1" smtClean="0"/>
              <a:t>Lựa</a:t>
            </a:r>
            <a:r>
              <a:rPr lang="en-US" sz="2800" b="1" dirty="0" smtClean="0"/>
              <a:t> </a:t>
            </a:r>
            <a:r>
              <a:rPr lang="en-US" sz="2800" b="1" dirty="0" err="1" smtClean="0"/>
              <a:t>chọn</a:t>
            </a:r>
            <a:r>
              <a:rPr lang="en-US" sz="2800" b="1" dirty="0" smtClean="0"/>
              <a:t> </a:t>
            </a:r>
            <a:r>
              <a:rPr lang="en-US" sz="2800" b="1" dirty="0" err="1" smtClean="0"/>
              <a:t>giải</a:t>
            </a:r>
            <a:r>
              <a:rPr lang="en-US" sz="2800" b="1" dirty="0" smtClean="0"/>
              <a:t> </a:t>
            </a:r>
            <a:r>
              <a:rPr lang="en-US" sz="2800" b="1" dirty="0" err="1" smtClean="0"/>
              <a:t>pháp</a:t>
            </a:r>
            <a:r>
              <a:rPr lang="en-US" sz="2800" b="1" dirty="0" smtClean="0"/>
              <a:t> </a:t>
            </a:r>
            <a:r>
              <a:rPr lang="en-US" sz="2800" b="1" dirty="0" err="1" smtClean="0"/>
              <a:t>và</a:t>
            </a:r>
            <a:r>
              <a:rPr lang="en-US" sz="2800" b="1" dirty="0" smtClean="0"/>
              <a:t> </a:t>
            </a:r>
            <a:r>
              <a:rPr lang="en-US" sz="2800" b="1" dirty="0" err="1" smtClean="0"/>
              <a:t>xây</a:t>
            </a:r>
            <a:r>
              <a:rPr lang="en-US" sz="2800" b="1" dirty="0" smtClean="0"/>
              <a:t> </a:t>
            </a:r>
            <a:r>
              <a:rPr lang="en-US" sz="2800" b="1" dirty="0" err="1" smtClean="0"/>
              <a:t>dựng</a:t>
            </a:r>
            <a:r>
              <a:rPr lang="en-US" sz="2800" b="1" dirty="0" smtClean="0"/>
              <a:t> </a:t>
            </a:r>
            <a:r>
              <a:rPr lang="en-US" sz="2800" b="1" dirty="0" err="1" smtClean="0"/>
              <a:t>kế</a:t>
            </a:r>
            <a:r>
              <a:rPr lang="en-US" sz="2800" b="1" dirty="0" smtClean="0"/>
              <a:t> </a:t>
            </a:r>
            <a:r>
              <a:rPr lang="en-US" sz="2800" b="1" dirty="0" err="1" smtClean="0"/>
              <a:t>hoạch</a:t>
            </a:r>
            <a:r>
              <a:rPr lang="en-US" sz="2800" b="1" dirty="0" smtClean="0"/>
              <a:t> </a:t>
            </a:r>
            <a:r>
              <a:rPr lang="en-US" sz="2800" b="1" dirty="0" err="1" smtClean="0"/>
              <a:t>thực</a:t>
            </a:r>
            <a:r>
              <a:rPr lang="en-US" sz="2800" b="1" dirty="0" smtClean="0"/>
              <a:t> </a:t>
            </a:r>
            <a:r>
              <a:rPr lang="en-US" sz="2800" b="1" dirty="0" err="1" smtClean="0"/>
              <a:t>hiện</a:t>
            </a:r>
            <a:endParaRPr lang="x-none" sz="2800" b="1" dirty="0"/>
          </a:p>
        </p:txBody>
      </p:sp>
      <p:sp>
        <p:nvSpPr>
          <p:cNvPr id="9" name="Content Placeholder 8">
            <a:extLst>
              <a:ext uri="{FF2B5EF4-FFF2-40B4-BE49-F238E27FC236}">
                <a16:creationId xmlns:a16="http://schemas.microsoft.com/office/drawing/2014/main" xmlns="" id="{37F3FF03-67D6-F44A-81E1-C985E27FD018}"/>
              </a:ext>
            </a:extLst>
          </p:cNvPr>
          <p:cNvSpPr>
            <a:spLocks noGrp="1"/>
          </p:cNvSpPr>
          <p:nvPr>
            <p:ph idx="1"/>
          </p:nvPr>
        </p:nvSpPr>
        <p:spPr>
          <a:xfrm>
            <a:off x="1962150" y="1934504"/>
            <a:ext cx="9232943" cy="4351338"/>
          </a:xfrm>
        </p:spPr>
        <p:txBody>
          <a:bodyPr>
            <a:normAutofit fontScale="92500"/>
          </a:bodyPr>
          <a:lstStyle/>
          <a:p>
            <a:pPr>
              <a:lnSpc>
                <a:spcPct val="100000"/>
              </a:lnSpc>
            </a:pPr>
            <a:r>
              <a:rPr lang="en-US" dirty="0" err="1" smtClean="0"/>
              <a:t>Mục</a:t>
            </a:r>
            <a:r>
              <a:rPr lang="en-US" dirty="0" smtClean="0"/>
              <a:t> </a:t>
            </a:r>
            <a:r>
              <a:rPr lang="en-US" dirty="0" err="1" smtClean="0"/>
              <a:t>tiêu</a:t>
            </a:r>
            <a:r>
              <a:rPr lang="en-US" dirty="0" smtClean="0"/>
              <a:t>: </a:t>
            </a:r>
            <a:r>
              <a:rPr lang="en-US" dirty="0" err="1" smtClean="0"/>
              <a:t>đưa</a:t>
            </a:r>
            <a:r>
              <a:rPr lang="en-US" dirty="0" smtClean="0"/>
              <a:t> </a:t>
            </a:r>
            <a:r>
              <a:rPr lang="en-US" dirty="0" err="1" smtClean="0"/>
              <a:t>ra</a:t>
            </a:r>
            <a:r>
              <a:rPr lang="en-US" dirty="0" smtClean="0"/>
              <a:t> </a:t>
            </a:r>
            <a:r>
              <a:rPr lang="en-US" dirty="0" err="1" smtClean="0"/>
              <a:t>được</a:t>
            </a:r>
            <a:r>
              <a:rPr lang="en-US" dirty="0" smtClean="0"/>
              <a:t> </a:t>
            </a:r>
            <a:r>
              <a:rPr lang="en-US" dirty="0" err="1" smtClean="0"/>
              <a:t>các</a:t>
            </a:r>
            <a:r>
              <a:rPr lang="en-US" dirty="0" smtClean="0"/>
              <a:t> </a:t>
            </a:r>
            <a:r>
              <a:rPr lang="en-US" dirty="0" err="1" smtClean="0"/>
              <a:t>giải</a:t>
            </a:r>
            <a:r>
              <a:rPr lang="en-US" dirty="0" smtClean="0"/>
              <a:t> </a:t>
            </a:r>
            <a:r>
              <a:rPr lang="en-US" dirty="0" err="1" smtClean="0"/>
              <a:t>pháp</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giải</a:t>
            </a:r>
            <a:r>
              <a:rPr lang="en-US" dirty="0" smtClean="0"/>
              <a:t> </a:t>
            </a:r>
            <a:r>
              <a:rPr lang="en-US" dirty="0" err="1" smtClean="0"/>
              <a:t>pháp</a:t>
            </a:r>
            <a:r>
              <a:rPr lang="en-US" dirty="0" smtClean="0"/>
              <a:t> </a:t>
            </a:r>
            <a:r>
              <a:rPr lang="en-US" dirty="0" err="1" smtClean="0"/>
              <a:t>tối</a:t>
            </a:r>
            <a:r>
              <a:rPr lang="en-US" dirty="0" smtClean="0"/>
              <a:t> </a:t>
            </a:r>
            <a:r>
              <a:rPr lang="en-US" dirty="0" err="1" smtClean="0"/>
              <a:t>ưu</a:t>
            </a:r>
            <a:endParaRPr lang="en-US" dirty="0" smtClean="0"/>
          </a:p>
          <a:p>
            <a:pPr>
              <a:lnSpc>
                <a:spcPct val="100000"/>
              </a:lnSpc>
            </a:pPr>
            <a:r>
              <a:rPr lang="en-US" dirty="0" err="1" smtClean="0"/>
              <a:t>Kỹ</a:t>
            </a:r>
            <a:r>
              <a:rPr lang="en-US" dirty="0" smtClean="0"/>
              <a:t> </a:t>
            </a:r>
            <a:r>
              <a:rPr lang="en-US" dirty="0" err="1" smtClean="0"/>
              <a:t>thuật</a:t>
            </a:r>
            <a:r>
              <a:rPr lang="en-US" dirty="0"/>
              <a:t>:</a:t>
            </a:r>
            <a:endParaRPr lang="en-US" dirty="0" smtClean="0"/>
          </a:p>
          <a:p>
            <a:pPr marL="0" indent="0">
              <a:lnSpc>
                <a:spcPct val="100000"/>
              </a:lnSpc>
              <a:buNone/>
            </a:pPr>
            <a:r>
              <a:rPr lang="en-US" dirty="0" smtClean="0"/>
              <a:t>- </a:t>
            </a:r>
            <a:r>
              <a:rPr lang="vi-VN" dirty="0" smtClean="0"/>
              <a:t>Giáo </a:t>
            </a:r>
            <a:r>
              <a:rPr lang="vi-VN" dirty="0"/>
              <a:t>viên tham vấn không đưa ra các giải pháp cho học </a:t>
            </a:r>
            <a:r>
              <a:rPr lang="vi-VN" dirty="0" smtClean="0"/>
              <a:t>sinh</a:t>
            </a:r>
            <a:endParaRPr lang="en-US" dirty="0" smtClean="0"/>
          </a:p>
          <a:p>
            <a:pPr marL="0" indent="0">
              <a:lnSpc>
                <a:spcPct val="100000"/>
              </a:lnSpc>
              <a:buNone/>
            </a:pPr>
            <a:r>
              <a:rPr lang="en-US" dirty="0" smtClean="0"/>
              <a:t>- </a:t>
            </a:r>
            <a:r>
              <a:rPr lang="vi-VN" dirty="0" smtClean="0"/>
              <a:t>Trong </a:t>
            </a:r>
            <a:r>
              <a:rPr lang="vi-VN" dirty="0"/>
              <a:t>trường hợp học sinh không đủ khả năng đưa ra giải pháp thực hiện, Giáo viên tham vấn </a:t>
            </a:r>
            <a:r>
              <a:rPr lang="vi-VN" i="1" dirty="0"/>
              <a:t>gợi ý cho học sinh lựa chọn giải pháp qua việc cung cấp thông tin,</a:t>
            </a:r>
            <a:r>
              <a:rPr lang="vi-VN" dirty="0"/>
              <a:t> hoặc </a:t>
            </a:r>
            <a:r>
              <a:rPr lang="vi-VN" i="1" dirty="0"/>
              <a:t>giúp học sinh xác định các nguồn hỗ trợ và những giới hạn để có được giải pháp phù </a:t>
            </a:r>
            <a:r>
              <a:rPr lang="vi-VN" i="1" dirty="0" smtClean="0"/>
              <a:t>hợp</a:t>
            </a:r>
            <a:r>
              <a:rPr lang="en-US" i="1" dirty="0" smtClean="0"/>
              <a:t>.</a:t>
            </a:r>
            <a:r>
              <a:rPr lang="vi-VN" dirty="0" smtClean="0"/>
              <a:t> </a:t>
            </a:r>
            <a:endParaRPr lang="en-US" dirty="0" smtClean="0"/>
          </a:p>
          <a:p>
            <a:pPr marL="0" indent="0">
              <a:buNone/>
            </a:pPr>
            <a:r>
              <a:rPr lang="en-US" dirty="0" smtClean="0"/>
              <a:t>- </a:t>
            </a:r>
            <a:r>
              <a:rPr lang="vi-VN" dirty="0" smtClean="0"/>
              <a:t>Khi </a:t>
            </a:r>
            <a:r>
              <a:rPr lang="vi-VN" dirty="0"/>
              <a:t>học sinh xác định một giải pháp nào đó, giáo viên tham vấn </a:t>
            </a:r>
            <a:r>
              <a:rPr lang="vi-VN" i="1" dirty="0"/>
              <a:t>cùng học sinh phân tích điểm mạnh và mặt hạn chế của giải </a:t>
            </a:r>
            <a:r>
              <a:rPr lang="vi-VN" i="1" dirty="0" smtClean="0"/>
              <a:t>pháp</a:t>
            </a:r>
            <a:endParaRPr lang="en-US" i="1" dirty="0" smtClean="0"/>
          </a:p>
          <a:p>
            <a:endParaRPr lang="en-US" dirty="0"/>
          </a:p>
        </p:txBody>
      </p:sp>
      <p:sp>
        <p:nvSpPr>
          <p:cNvPr id="2" name="Slide Number Placeholder 1">
            <a:extLst>
              <a:ext uri="{FF2B5EF4-FFF2-40B4-BE49-F238E27FC236}">
                <a16:creationId xmlns:a16="http://schemas.microsoft.com/office/drawing/2014/main" xmlns="" id="{67988A5A-F558-7346-8511-43301130641B}"/>
              </a:ext>
            </a:extLst>
          </p:cNvPr>
          <p:cNvSpPr>
            <a:spLocks noGrp="1"/>
          </p:cNvSpPr>
          <p:nvPr>
            <p:ph type="sldNum" sz="quarter" idx="12"/>
          </p:nvPr>
        </p:nvSpPr>
        <p:spPr/>
        <p:txBody>
          <a:bodyPr/>
          <a:lstStyle/>
          <a:p>
            <a:fld id="{D65CCA33-A393-1F49-8828-0A36AD9AB23F}" type="slidenum">
              <a:rPr lang="x-none" smtClean="0"/>
              <a:t>10</a:t>
            </a:fld>
            <a:endParaRPr lang="x-none"/>
          </a:p>
        </p:txBody>
      </p:sp>
      <p:cxnSp>
        <p:nvCxnSpPr>
          <p:cNvPr id="5" name="Straight Connector 4">
            <a:extLst>
              <a:ext uri="{FF2B5EF4-FFF2-40B4-BE49-F238E27FC236}">
                <a16:creationId xmlns:a16="http://schemas.microsoft.com/office/drawing/2014/main" xmlns="" id="{B82CD0F4-97E4-4E74-A34D-8B1ED79811BE}"/>
              </a:ext>
            </a:extLst>
          </p:cNvPr>
          <p:cNvCxnSpPr/>
          <p:nvPr/>
        </p:nvCxnSpPr>
        <p:spPr>
          <a:xfrm>
            <a:off x="1085500"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xmlns="" id="{F568F6A6-3F10-4FF7-B385-5D004A81D258}"/>
              </a:ext>
            </a:extLst>
          </p:cNvPr>
          <p:cNvPicPr>
            <a:picLocks noChangeAspect="1"/>
          </p:cNvPicPr>
          <p:nvPr/>
        </p:nvPicPr>
        <p:blipFill>
          <a:blip r:embed="rId2"/>
          <a:stretch>
            <a:fillRect/>
          </a:stretch>
        </p:blipFill>
        <p:spPr>
          <a:xfrm>
            <a:off x="919610" y="3851444"/>
            <a:ext cx="722587" cy="722587"/>
          </a:xfrm>
          <a:prstGeom prst="rect">
            <a:avLst/>
          </a:prstGeom>
        </p:spPr>
      </p:pic>
      <p:pic>
        <p:nvPicPr>
          <p:cNvPr id="15" name="Picture 14" descr="Icon&#10;&#10;Description automatically generated">
            <a:extLst>
              <a:ext uri="{FF2B5EF4-FFF2-40B4-BE49-F238E27FC236}">
                <a16:creationId xmlns:a16="http://schemas.microsoft.com/office/drawing/2014/main" xmlns="" id="{DA77A3E0-EE62-448E-A7F1-A63F6EDA26C6}"/>
              </a:ext>
            </a:extLst>
          </p:cNvPr>
          <p:cNvPicPr>
            <a:picLocks noChangeAspect="1"/>
          </p:cNvPicPr>
          <p:nvPr/>
        </p:nvPicPr>
        <p:blipFill>
          <a:blip r:embed="rId3"/>
          <a:stretch>
            <a:fillRect/>
          </a:stretch>
        </p:blipFill>
        <p:spPr>
          <a:xfrm>
            <a:off x="912572" y="4827627"/>
            <a:ext cx="722586" cy="722586"/>
          </a:xfrm>
          <a:prstGeom prst="rect">
            <a:avLst/>
          </a:prstGeom>
        </p:spPr>
      </p:pic>
      <p:pic>
        <p:nvPicPr>
          <p:cNvPr id="19" name="Picture 18">
            <a:extLst>
              <a:ext uri="{FF2B5EF4-FFF2-40B4-BE49-F238E27FC236}">
                <a16:creationId xmlns:a16="http://schemas.microsoft.com/office/drawing/2014/main" xmlns="" id="{D293B714-1138-44EF-8A6C-F16A148E6395}"/>
              </a:ext>
            </a:extLst>
          </p:cNvPr>
          <p:cNvPicPr>
            <a:picLocks noChangeAspect="1"/>
          </p:cNvPicPr>
          <p:nvPr/>
        </p:nvPicPr>
        <p:blipFill>
          <a:blip r:embed="rId4"/>
          <a:stretch>
            <a:fillRect/>
          </a:stretch>
        </p:blipFill>
        <p:spPr>
          <a:xfrm>
            <a:off x="912572" y="2880991"/>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xmlns="" id="{F5E617F2-7D08-4538-BBDD-104EEA2459E8}"/>
              </a:ext>
            </a:extLst>
          </p:cNvPr>
          <p:cNvPicPr>
            <a:picLocks noChangeAspect="1"/>
          </p:cNvPicPr>
          <p:nvPr/>
        </p:nvPicPr>
        <p:blipFill>
          <a:blip r:embed="rId5"/>
          <a:stretch>
            <a:fillRect/>
          </a:stretch>
        </p:blipFill>
        <p:spPr>
          <a:xfrm>
            <a:off x="856592" y="1914923"/>
            <a:ext cx="722586" cy="722586"/>
          </a:xfrm>
          <a:prstGeom prst="rect">
            <a:avLst/>
          </a:prstGeom>
        </p:spPr>
      </p:pic>
    </p:spTree>
    <p:extLst>
      <p:ext uri="{BB962C8B-B14F-4D97-AF65-F5344CB8AC3E}">
        <p14:creationId xmlns:p14="http://schemas.microsoft.com/office/powerpoint/2010/main" val="3472943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6900" y="485775"/>
            <a:ext cx="10241280" cy="925348"/>
          </a:xfrm>
          <a:prstGeom prst="rect">
            <a:avLst/>
          </a:prstGeom>
        </p:spPr>
        <p:txBody>
          <a:bodyPr/>
          <a:lstStyle/>
          <a:p>
            <a:r>
              <a:rPr lang="en-US" sz="3600" b="1" dirty="0" err="1" smtClean="0"/>
              <a:t>Xây</a:t>
            </a:r>
            <a:r>
              <a:rPr lang="en-US" sz="3600" b="1" dirty="0" smtClean="0"/>
              <a:t> </a:t>
            </a:r>
            <a:r>
              <a:rPr lang="en-US" sz="3600" b="1" dirty="0" err="1" smtClean="0"/>
              <a:t>dựng</a:t>
            </a:r>
            <a:r>
              <a:rPr lang="en-US" sz="3600" b="1" dirty="0" smtClean="0"/>
              <a:t> </a:t>
            </a:r>
            <a:r>
              <a:rPr lang="en-US" sz="3600" b="1" dirty="0" err="1" smtClean="0"/>
              <a:t>kế</a:t>
            </a:r>
            <a:r>
              <a:rPr lang="en-US" sz="3600" b="1" dirty="0" smtClean="0"/>
              <a:t> </a:t>
            </a:r>
            <a:r>
              <a:rPr lang="en-US" sz="3600" b="1" dirty="0" err="1" smtClean="0"/>
              <a:t>hoạch</a:t>
            </a:r>
            <a:endParaRPr lang="en-US" sz="3600" dirty="0"/>
          </a:p>
        </p:txBody>
      </p:sp>
      <p:cxnSp>
        <p:nvCxnSpPr>
          <p:cNvPr id="5" name="Straight Connector 4">
            <a:extLst>
              <a:ext uri="{FF2B5EF4-FFF2-40B4-BE49-F238E27FC236}">
                <a16:creationId xmlns:a16="http://schemas.microsoft.com/office/drawing/2014/main" xmlns="" id="{F8627A17-8787-43D1-A661-9A67425C5E91}"/>
              </a:ext>
            </a:extLst>
          </p:cNvPr>
          <p:cNvCxnSpPr/>
          <p:nvPr/>
        </p:nvCxnSpPr>
        <p:spPr>
          <a:xfrm>
            <a:off x="856900" y="1264816"/>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81A4023-75A2-440C-8424-EC853E1764E5}"/>
              </a:ext>
            </a:extLst>
          </p:cNvPr>
          <p:cNvSpPr>
            <a:spLocks noGrp="1"/>
          </p:cNvSpPr>
          <p:nvPr>
            <p:ph idx="1"/>
          </p:nvPr>
        </p:nvSpPr>
        <p:spPr>
          <a:xfrm>
            <a:off x="2429694" y="1626924"/>
            <a:ext cx="7785460" cy="2268755"/>
          </a:xfrm>
        </p:spPr>
        <p:txBody>
          <a:bodyPr>
            <a:noAutofit/>
          </a:bodyPr>
          <a:lstStyle/>
          <a:p>
            <a:pPr marL="0" lvl="0" indent="0">
              <a:buNone/>
            </a:pPr>
            <a:r>
              <a:rPr lang="en-US" dirty="0" err="1"/>
              <a:t>Mục</a:t>
            </a:r>
            <a:r>
              <a:rPr lang="en-US" dirty="0"/>
              <a:t> </a:t>
            </a:r>
            <a:r>
              <a:rPr lang="en-US" dirty="0" err="1"/>
              <a:t>tiêu</a:t>
            </a:r>
            <a:r>
              <a:rPr lang="en-US" dirty="0"/>
              <a:t>: </a:t>
            </a:r>
            <a:r>
              <a:rPr lang="vi-VN" dirty="0"/>
              <a:t>giúp học sinh đưa ra kế hoạch hành động để thực hiện giải pháp được lựa chọn; </a:t>
            </a:r>
            <a:endParaRPr lang="en-US" dirty="0" smtClean="0"/>
          </a:p>
          <a:p>
            <a:pPr marL="0" lvl="0" indent="0">
              <a:buNone/>
            </a:pPr>
            <a:endParaRPr lang="en-US" dirty="0" smtClean="0"/>
          </a:p>
          <a:p>
            <a:pPr marL="0" lvl="0" indent="0">
              <a:buNone/>
            </a:pPr>
            <a:r>
              <a:rPr lang="en-US" dirty="0" err="1" smtClean="0"/>
              <a:t>Kỹ</a:t>
            </a:r>
            <a:r>
              <a:rPr lang="en-US" dirty="0" smtClean="0"/>
              <a:t> </a:t>
            </a:r>
            <a:r>
              <a:rPr lang="en-US" dirty="0" err="1"/>
              <a:t>thuật</a:t>
            </a:r>
            <a:r>
              <a:rPr lang="en-US" dirty="0"/>
              <a:t> </a:t>
            </a:r>
            <a:r>
              <a:rPr lang="en-US" dirty="0" err="1"/>
              <a:t>tiến</a:t>
            </a:r>
            <a:r>
              <a:rPr lang="en-US" dirty="0"/>
              <a:t> </a:t>
            </a:r>
            <a:r>
              <a:rPr lang="en-US" dirty="0" err="1" smtClean="0"/>
              <a:t>hành</a:t>
            </a:r>
            <a:r>
              <a:rPr lang="en-US" dirty="0" smtClean="0"/>
              <a:t>: </a:t>
            </a:r>
            <a:r>
              <a:rPr lang="en-US" dirty="0" err="1" smtClean="0"/>
              <a:t>Trên</a:t>
            </a:r>
            <a:r>
              <a:rPr lang="en-US" dirty="0" smtClean="0"/>
              <a:t> </a:t>
            </a:r>
            <a:r>
              <a:rPr lang="en-US" dirty="0" err="1"/>
              <a:t>cơ</a:t>
            </a:r>
            <a:r>
              <a:rPr lang="en-US" dirty="0"/>
              <a:t> </a:t>
            </a:r>
            <a:r>
              <a:rPr lang="en-US" dirty="0" err="1"/>
              <a:t>sở</a:t>
            </a:r>
            <a:r>
              <a:rPr lang="en-US" dirty="0"/>
              <a:t> </a:t>
            </a:r>
            <a:r>
              <a:rPr lang="en-US" dirty="0" err="1"/>
              <a:t>mục</a:t>
            </a:r>
            <a:r>
              <a:rPr lang="en-US" dirty="0"/>
              <a:t> </a:t>
            </a:r>
            <a:r>
              <a:rPr lang="en-US" dirty="0" err="1"/>
              <a:t>tiêu</a:t>
            </a:r>
            <a:r>
              <a:rPr lang="en-US" dirty="0"/>
              <a:t> </a:t>
            </a:r>
            <a:r>
              <a:rPr lang="en-US" dirty="0" err="1"/>
              <a:t>đã</a:t>
            </a:r>
            <a:r>
              <a:rPr lang="en-US" dirty="0"/>
              <a:t> </a:t>
            </a:r>
            <a:r>
              <a:rPr lang="en-US" dirty="0" err="1"/>
              <a:t>xác</a:t>
            </a:r>
            <a:r>
              <a:rPr lang="en-US" dirty="0"/>
              <a:t> </a:t>
            </a:r>
            <a:r>
              <a:rPr lang="en-US" dirty="0" err="1"/>
              <a:t>định</a:t>
            </a:r>
            <a:r>
              <a:rPr lang="en-US" dirty="0"/>
              <a:t> </a:t>
            </a:r>
            <a:r>
              <a:rPr lang="en-US" dirty="0" err="1"/>
              <a:t>được</a:t>
            </a:r>
            <a:r>
              <a:rPr lang="en-US" dirty="0"/>
              <a:t> </a:t>
            </a:r>
            <a:r>
              <a:rPr lang="en-US" dirty="0" err="1"/>
              <a:t>và</a:t>
            </a:r>
            <a:r>
              <a:rPr lang="en-US" dirty="0"/>
              <a:t> </a:t>
            </a:r>
            <a:r>
              <a:rPr lang="en-US" dirty="0" err="1"/>
              <a:t>cần</a:t>
            </a:r>
            <a:r>
              <a:rPr lang="en-US" dirty="0"/>
              <a:t> </a:t>
            </a:r>
            <a:r>
              <a:rPr lang="en-US" dirty="0" err="1"/>
              <a:t>làm</a:t>
            </a:r>
            <a:r>
              <a:rPr lang="en-US" dirty="0"/>
              <a:t> </a:t>
            </a:r>
            <a:r>
              <a:rPr lang="en-US" dirty="0" err="1"/>
              <a:t>gì</a:t>
            </a:r>
            <a:r>
              <a:rPr lang="en-US" dirty="0"/>
              <a:t>, </a:t>
            </a:r>
            <a:r>
              <a:rPr lang="en-US" dirty="0" err="1"/>
              <a:t>cùng</a:t>
            </a:r>
            <a:r>
              <a:rPr lang="en-US" dirty="0"/>
              <a:t> HSCTV </a:t>
            </a:r>
            <a:r>
              <a:rPr lang="en-US" dirty="0" err="1"/>
              <a:t>lên</a:t>
            </a:r>
            <a:r>
              <a:rPr lang="en-US" dirty="0"/>
              <a:t> </a:t>
            </a:r>
            <a:r>
              <a:rPr lang="en-US" dirty="0" err="1"/>
              <a:t>kế</a:t>
            </a:r>
            <a:r>
              <a:rPr lang="en-US" dirty="0"/>
              <a:t> </a:t>
            </a:r>
            <a:r>
              <a:rPr lang="en-US" dirty="0" err="1"/>
              <a:t>hoạch</a:t>
            </a:r>
            <a:r>
              <a:rPr lang="en-US" dirty="0"/>
              <a:t> </a:t>
            </a:r>
            <a:r>
              <a:rPr lang="en-US" dirty="0" err="1"/>
              <a:t>cụ</a:t>
            </a:r>
            <a:r>
              <a:rPr lang="en-US" dirty="0"/>
              <a:t> </a:t>
            </a:r>
            <a:r>
              <a:rPr lang="en-US" dirty="0" err="1"/>
              <a:t>thể</a:t>
            </a:r>
            <a:r>
              <a:rPr lang="en-US" dirty="0"/>
              <a:t> </a:t>
            </a:r>
            <a:r>
              <a:rPr lang="en-US" dirty="0" err="1"/>
              <a:t>thực</a:t>
            </a:r>
            <a:r>
              <a:rPr lang="en-US" dirty="0"/>
              <a:t> </a:t>
            </a:r>
            <a:r>
              <a:rPr lang="en-US" dirty="0" err="1" smtClean="0"/>
              <a:t>hiện</a:t>
            </a:r>
            <a:r>
              <a:rPr lang="en-US" dirty="0" smtClean="0"/>
              <a:t>. </a:t>
            </a:r>
          </a:p>
          <a:p>
            <a:pPr marL="0" lvl="0" indent="0">
              <a:buNone/>
            </a:pPr>
            <a:r>
              <a:rPr lang="en-US" dirty="0" err="1" smtClean="0"/>
              <a:t>Kế</a:t>
            </a:r>
            <a:r>
              <a:rPr lang="en-US" dirty="0" smtClean="0"/>
              <a:t> </a:t>
            </a:r>
            <a:r>
              <a:rPr lang="en-US" dirty="0" err="1" smtClean="0"/>
              <a:t>hoạch</a:t>
            </a:r>
            <a:r>
              <a:rPr lang="en-US" dirty="0" smtClean="0"/>
              <a:t> </a:t>
            </a:r>
            <a:r>
              <a:rPr lang="en-US" dirty="0" err="1" smtClean="0"/>
              <a:t>phải</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được</a:t>
            </a:r>
            <a:r>
              <a:rPr lang="en-US" dirty="0" smtClean="0"/>
              <a:t> </a:t>
            </a:r>
            <a:r>
              <a:rPr lang="en-US" dirty="0" err="1" smtClean="0"/>
              <a:t>các</a:t>
            </a:r>
            <a:r>
              <a:rPr lang="en-US" dirty="0" smtClean="0"/>
              <a:t> </a:t>
            </a:r>
            <a:r>
              <a:rPr lang="en-US" dirty="0" err="1" smtClean="0"/>
              <a:t>câu</a:t>
            </a:r>
            <a:r>
              <a:rPr lang="en-US" dirty="0" smtClean="0"/>
              <a:t> </a:t>
            </a:r>
            <a:r>
              <a:rPr lang="en-US" dirty="0" err="1" smtClean="0"/>
              <a:t>hỏi</a:t>
            </a:r>
            <a:r>
              <a:rPr lang="en-US" dirty="0" smtClean="0"/>
              <a:t>:</a:t>
            </a:r>
          </a:p>
          <a:p>
            <a:pPr lvl="0">
              <a:buFontTx/>
              <a:buChar char="-"/>
            </a:pPr>
            <a:r>
              <a:rPr lang="vi-VN" dirty="0" smtClean="0"/>
              <a:t>Kế </a:t>
            </a:r>
            <a:r>
              <a:rPr lang="vi-VN" dirty="0"/>
              <a:t>hoạch cần chỉ ra các nhiệm vụ cụ thể gắn với trách nhiệm ai thực hiện? </a:t>
            </a:r>
            <a:endParaRPr lang="en-US" dirty="0" smtClean="0"/>
          </a:p>
          <a:p>
            <a:pPr lvl="0">
              <a:buFontTx/>
              <a:buChar char="-"/>
            </a:pPr>
            <a:r>
              <a:rPr lang="vi-VN" dirty="0" smtClean="0"/>
              <a:t>Thực </a:t>
            </a:r>
            <a:r>
              <a:rPr lang="vi-VN" dirty="0"/>
              <a:t>hiện bằng cách nào</a:t>
            </a:r>
            <a:r>
              <a:rPr lang="vi-VN" dirty="0" smtClean="0"/>
              <a:t>?</a:t>
            </a:r>
            <a:endParaRPr lang="en-US" dirty="0" smtClean="0"/>
          </a:p>
          <a:p>
            <a:pPr lvl="0">
              <a:buFontTx/>
              <a:buChar char="-"/>
            </a:pPr>
            <a:r>
              <a:rPr lang="vi-VN" dirty="0" smtClean="0"/>
              <a:t>Thời </a:t>
            </a:r>
            <a:r>
              <a:rPr lang="vi-VN" dirty="0"/>
              <a:t>gian bao lâu? </a:t>
            </a:r>
            <a:endParaRPr lang="en-US" dirty="0" smtClean="0"/>
          </a:p>
          <a:p>
            <a:pPr marL="0" lvl="0" indent="0">
              <a:buNone/>
            </a:pPr>
            <a:endParaRPr lang="en-US" dirty="0" smtClean="0"/>
          </a:p>
          <a:p>
            <a:pPr marL="0" lvl="0" indent="0">
              <a:buNone/>
            </a:pPr>
            <a:r>
              <a:rPr lang="en-US" dirty="0"/>
              <a:t/>
            </a:r>
            <a:br>
              <a:rPr lang="en-US" dirty="0"/>
            </a:br>
            <a:endParaRPr lang="en-US" dirty="0"/>
          </a:p>
        </p:txBody>
      </p:sp>
      <p:pic>
        <p:nvPicPr>
          <p:cNvPr id="7" name="Picture 6" descr="Icon&#10;&#10;Description automatically generated">
            <a:extLst>
              <a:ext uri="{FF2B5EF4-FFF2-40B4-BE49-F238E27FC236}">
                <a16:creationId xmlns:a16="http://schemas.microsoft.com/office/drawing/2014/main" xmlns="" id="{0E642F6F-12A6-4FF4-A126-D4C11E52D537}"/>
              </a:ext>
            </a:extLst>
          </p:cNvPr>
          <p:cNvPicPr>
            <a:picLocks noChangeAspect="1"/>
          </p:cNvPicPr>
          <p:nvPr/>
        </p:nvPicPr>
        <p:blipFill>
          <a:blip r:embed="rId2"/>
          <a:stretch>
            <a:fillRect/>
          </a:stretch>
        </p:blipFill>
        <p:spPr>
          <a:xfrm>
            <a:off x="1383197" y="3218320"/>
            <a:ext cx="821051" cy="821051"/>
          </a:xfrm>
          <a:prstGeom prst="rect">
            <a:avLst/>
          </a:prstGeom>
        </p:spPr>
      </p:pic>
      <p:pic>
        <p:nvPicPr>
          <p:cNvPr id="9" name="Picture 8" descr="Icon&#10;&#10;Description automatically generated">
            <a:extLst>
              <a:ext uri="{FF2B5EF4-FFF2-40B4-BE49-F238E27FC236}">
                <a16:creationId xmlns:a16="http://schemas.microsoft.com/office/drawing/2014/main" xmlns="" id="{DE2A5E18-0792-4875-9AB9-A65548BB09D2}"/>
              </a:ext>
            </a:extLst>
          </p:cNvPr>
          <p:cNvPicPr>
            <a:picLocks noChangeAspect="1"/>
          </p:cNvPicPr>
          <p:nvPr/>
        </p:nvPicPr>
        <p:blipFill>
          <a:blip r:embed="rId3"/>
          <a:stretch>
            <a:fillRect/>
          </a:stretch>
        </p:blipFill>
        <p:spPr>
          <a:xfrm>
            <a:off x="1383197" y="1780646"/>
            <a:ext cx="819036" cy="819036"/>
          </a:xfrm>
          <a:prstGeom prst="rect">
            <a:avLst/>
          </a:prstGeom>
        </p:spPr>
      </p:pic>
    </p:spTree>
    <p:extLst>
      <p:ext uri="{BB962C8B-B14F-4D97-AF65-F5344CB8AC3E}">
        <p14:creationId xmlns:p14="http://schemas.microsoft.com/office/powerpoint/2010/main" val="3486729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E4494-5B69-CA42-9D0E-AF4EA676AEFD}"/>
              </a:ext>
            </a:extLst>
          </p:cNvPr>
          <p:cNvSpPr>
            <a:spLocks noGrp="1"/>
          </p:cNvSpPr>
          <p:nvPr>
            <p:ph type="title"/>
          </p:nvPr>
        </p:nvSpPr>
        <p:spPr/>
        <p:txBody>
          <a:bodyPr/>
          <a:lstStyle/>
          <a:p>
            <a:r>
              <a:rPr lang="x-none" dirty="0"/>
              <a:t>	</a:t>
            </a:r>
          </a:p>
        </p:txBody>
      </p:sp>
      <p:sp>
        <p:nvSpPr>
          <p:cNvPr id="3" name="Content Placeholder 2">
            <a:extLst>
              <a:ext uri="{FF2B5EF4-FFF2-40B4-BE49-F238E27FC236}">
                <a16:creationId xmlns:a16="http://schemas.microsoft.com/office/drawing/2014/main" xmlns="" id="{D8A97736-A3DD-8E46-A412-A58C1103AA12}"/>
              </a:ext>
            </a:extLst>
          </p:cNvPr>
          <p:cNvSpPr>
            <a:spLocks noGrp="1"/>
          </p:cNvSpPr>
          <p:nvPr>
            <p:ph idx="1"/>
          </p:nvPr>
        </p:nvSpPr>
        <p:spPr>
          <a:xfrm>
            <a:off x="1484853" y="2141552"/>
            <a:ext cx="4490509" cy="2727296"/>
          </a:xfrm>
        </p:spPr>
        <p:txBody>
          <a:bodyPr>
            <a:normAutofit/>
          </a:bodyPr>
          <a:lstStyle/>
          <a:p>
            <a:pPr lvl="0" defTabSz="577850">
              <a:spcBef>
                <a:spcPct val="0"/>
              </a:spcBef>
              <a:spcAft>
                <a:spcPct val="15000"/>
              </a:spcAft>
            </a:pPr>
            <a:r>
              <a:rPr lang="en-US" dirty="0" err="1" smtClean="0"/>
              <a:t>Mục</a:t>
            </a:r>
            <a:r>
              <a:rPr lang="en-US" dirty="0" smtClean="0"/>
              <a:t> </a:t>
            </a:r>
            <a:r>
              <a:rPr lang="en-US" dirty="0" err="1" smtClean="0"/>
              <a:t>đích</a:t>
            </a:r>
            <a:r>
              <a:rPr lang="en-US" dirty="0" smtClean="0"/>
              <a:t>: </a:t>
            </a:r>
            <a:r>
              <a:rPr lang="vi-VN" dirty="0"/>
              <a:t>Đây là giai đoạn học sinh phải hành động để thay đổi thực </a:t>
            </a:r>
            <a:r>
              <a:rPr lang="vi-VN" dirty="0" smtClean="0"/>
              <a:t>trạng</a:t>
            </a:r>
            <a:r>
              <a:rPr lang="en-US" dirty="0" smtClean="0"/>
              <a:t>.</a:t>
            </a:r>
            <a:endParaRPr lang="en-US" dirty="0">
              <a:latin typeface="Calibri" panose="020F0502020204030204" pitchFamily="34" charset="0"/>
              <a:cs typeface="Calibri" panose="020F0502020204030204" pitchFamily="34" charset="0"/>
            </a:endParaRPr>
          </a:p>
          <a:p>
            <a:pPr lvl="0"/>
            <a:endParaRPr lang="en-US" dirty="0" smtClean="0"/>
          </a:p>
          <a:p>
            <a:pPr lvl="0"/>
            <a:endParaRPr lang="en-US" dirty="0"/>
          </a:p>
        </p:txBody>
      </p:sp>
      <p:sp>
        <p:nvSpPr>
          <p:cNvPr id="4" name="Slide Number Placeholder 3">
            <a:extLst>
              <a:ext uri="{FF2B5EF4-FFF2-40B4-BE49-F238E27FC236}">
                <a16:creationId xmlns:a16="http://schemas.microsoft.com/office/drawing/2014/main" xmlns="" id="{7AA23B8F-C4FF-7E43-8764-D04C0EB50494}"/>
              </a:ext>
            </a:extLst>
          </p:cNvPr>
          <p:cNvSpPr>
            <a:spLocks noGrp="1"/>
          </p:cNvSpPr>
          <p:nvPr>
            <p:ph type="sldNum" sz="quarter" idx="12"/>
          </p:nvPr>
        </p:nvSpPr>
        <p:spPr/>
        <p:txBody>
          <a:bodyPr/>
          <a:lstStyle/>
          <a:p>
            <a:fld id="{D65CCA33-A393-1F49-8828-0A36AD9AB23F}" type="slidenum">
              <a:rPr lang="x-none" smtClean="0"/>
              <a:t>12</a:t>
            </a:fld>
            <a:endParaRPr lang="x-none"/>
          </a:p>
        </p:txBody>
      </p:sp>
      <p:sp>
        <p:nvSpPr>
          <p:cNvPr id="5" name="Rectangle 4">
            <a:extLst>
              <a:ext uri="{FF2B5EF4-FFF2-40B4-BE49-F238E27FC236}">
                <a16:creationId xmlns:a16="http://schemas.microsoft.com/office/drawing/2014/main" xmlns="" id="{43512628-B52F-0E4E-AB97-84FBC8FED002}"/>
              </a:ext>
            </a:extLst>
          </p:cNvPr>
          <p:cNvSpPr/>
          <p:nvPr/>
        </p:nvSpPr>
        <p:spPr>
          <a:xfrm>
            <a:off x="836778" y="413265"/>
            <a:ext cx="9812892" cy="646331"/>
          </a:xfrm>
          <a:prstGeom prst="rect">
            <a:avLst/>
          </a:prstGeom>
        </p:spPr>
        <p:txBody>
          <a:bodyPr wrap="square">
            <a:spAutoFit/>
          </a:bodyPr>
          <a:lstStyle/>
          <a:p>
            <a:pPr algn="just"/>
            <a:r>
              <a:rPr lang="vi-VN" sz="3600" b="1" dirty="0">
                <a:latin typeface="+mj-lt"/>
              </a:rPr>
              <a:t>Triển khai thực hiện giải quyết vấn đề </a:t>
            </a:r>
            <a:endParaRPr lang="en-US" sz="6000" dirty="0">
              <a:latin typeface="+mj-lt"/>
            </a:endParaRPr>
          </a:p>
        </p:txBody>
      </p:sp>
      <p:cxnSp>
        <p:nvCxnSpPr>
          <p:cNvPr id="6" name="Straight Connector 5">
            <a:extLst>
              <a:ext uri="{FF2B5EF4-FFF2-40B4-BE49-F238E27FC236}">
                <a16:creationId xmlns:a16="http://schemas.microsoft.com/office/drawing/2014/main" xmlns="" id="{FBF03BBB-9F67-4042-B6C3-8A29E16914D8}"/>
              </a:ext>
            </a:extLst>
          </p:cNvPr>
          <p:cNvCxnSpPr/>
          <p:nvPr/>
        </p:nvCxnSpPr>
        <p:spPr>
          <a:xfrm>
            <a:off x="836778" y="1705044"/>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xmlns="" id="{3003A55D-EAFE-4F75-A859-5D75F9CA7BD4}"/>
              </a:ext>
            </a:extLst>
          </p:cNvPr>
          <p:cNvPicPr>
            <a:picLocks noChangeAspect="1"/>
          </p:cNvPicPr>
          <p:nvPr/>
        </p:nvPicPr>
        <p:blipFill>
          <a:blip r:embed="rId2"/>
          <a:stretch>
            <a:fillRect/>
          </a:stretch>
        </p:blipFill>
        <p:spPr>
          <a:xfrm>
            <a:off x="5975363" y="3089067"/>
            <a:ext cx="499961" cy="499961"/>
          </a:xfrm>
          <a:prstGeom prst="rect">
            <a:avLst/>
          </a:prstGeom>
        </p:spPr>
      </p:pic>
      <p:pic>
        <p:nvPicPr>
          <p:cNvPr id="10" name="Picture 9" descr="Icon&#10;&#10;Description automatically generated">
            <a:extLst>
              <a:ext uri="{FF2B5EF4-FFF2-40B4-BE49-F238E27FC236}">
                <a16:creationId xmlns:a16="http://schemas.microsoft.com/office/drawing/2014/main" xmlns="" id="{2361D49E-07E6-4017-9D14-10A9CD70C3E1}"/>
              </a:ext>
            </a:extLst>
          </p:cNvPr>
          <p:cNvPicPr>
            <a:picLocks noChangeAspect="1"/>
          </p:cNvPicPr>
          <p:nvPr/>
        </p:nvPicPr>
        <p:blipFill>
          <a:blip r:embed="rId3"/>
          <a:stretch>
            <a:fillRect/>
          </a:stretch>
        </p:blipFill>
        <p:spPr>
          <a:xfrm>
            <a:off x="5975362" y="2365329"/>
            <a:ext cx="499961" cy="499961"/>
          </a:xfrm>
          <a:prstGeom prst="rect">
            <a:avLst/>
          </a:prstGeom>
        </p:spPr>
      </p:pic>
      <p:pic>
        <p:nvPicPr>
          <p:cNvPr id="16" name="Picture 15" descr="Icon&#10;&#10;Description automatically generated">
            <a:extLst>
              <a:ext uri="{FF2B5EF4-FFF2-40B4-BE49-F238E27FC236}">
                <a16:creationId xmlns:a16="http://schemas.microsoft.com/office/drawing/2014/main" xmlns="" id="{3D1959D6-183D-405D-B6A4-5B18ECF109E5}"/>
              </a:ext>
            </a:extLst>
          </p:cNvPr>
          <p:cNvPicPr>
            <a:picLocks noChangeAspect="1"/>
          </p:cNvPicPr>
          <p:nvPr/>
        </p:nvPicPr>
        <p:blipFill>
          <a:blip r:embed="rId4"/>
          <a:stretch>
            <a:fillRect/>
          </a:stretch>
        </p:blipFill>
        <p:spPr>
          <a:xfrm>
            <a:off x="969589" y="3908704"/>
            <a:ext cx="499961" cy="499961"/>
          </a:xfrm>
          <a:prstGeom prst="rect">
            <a:avLst/>
          </a:prstGeom>
        </p:spPr>
      </p:pic>
      <p:pic>
        <p:nvPicPr>
          <p:cNvPr id="18" name="Picture 17" descr="Icon&#10;&#10;Description automatically generated">
            <a:extLst>
              <a:ext uri="{FF2B5EF4-FFF2-40B4-BE49-F238E27FC236}">
                <a16:creationId xmlns:a16="http://schemas.microsoft.com/office/drawing/2014/main" xmlns="" id="{BEC98853-46FE-4BAC-972C-8B4B6A998ECE}"/>
              </a:ext>
            </a:extLst>
          </p:cNvPr>
          <p:cNvPicPr>
            <a:picLocks noChangeAspect="1"/>
          </p:cNvPicPr>
          <p:nvPr/>
        </p:nvPicPr>
        <p:blipFill>
          <a:blip r:embed="rId5"/>
          <a:stretch>
            <a:fillRect/>
          </a:stretch>
        </p:blipFill>
        <p:spPr>
          <a:xfrm>
            <a:off x="984892" y="2252141"/>
            <a:ext cx="499961" cy="499961"/>
          </a:xfrm>
          <a:prstGeom prst="rect">
            <a:avLst/>
          </a:prstGeom>
        </p:spPr>
      </p:pic>
      <p:pic>
        <p:nvPicPr>
          <p:cNvPr id="20" name="Picture 19" descr="Icon&#10;&#10;Description automatically generated">
            <a:extLst>
              <a:ext uri="{FF2B5EF4-FFF2-40B4-BE49-F238E27FC236}">
                <a16:creationId xmlns:a16="http://schemas.microsoft.com/office/drawing/2014/main" xmlns="" id="{B97D9F11-F85B-4C95-9A26-09077E8E72AE}"/>
              </a:ext>
            </a:extLst>
          </p:cNvPr>
          <p:cNvPicPr>
            <a:picLocks noChangeAspect="1"/>
          </p:cNvPicPr>
          <p:nvPr/>
        </p:nvPicPr>
        <p:blipFill>
          <a:blip r:embed="rId6"/>
          <a:stretch>
            <a:fillRect/>
          </a:stretch>
        </p:blipFill>
        <p:spPr>
          <a:xfrm>
            <a:off x="5975363" y="3882972"/>
            <a:ext cx="499960" cy="499960"/>
          </a:xfrm>
          <a:prstGeom prst="rect">
            <a:avLst/>
          </a:prstGeom>
        </p:spPr>
      </p:pic>
      <p:sp>
        <p:nvSpPr>
          <p:cNvPr id="22" name="Content Placeholder 2">
            <a:extLst>
              <a:ext uri="{FF2B5EF4-FFF2-40B4-BE49-F238E27FC236}">
                <a16:creationId xmlns:a16="http://schemas.microsoft.com/office/drawing/2014/main" xmlns="" id="{7699230F-24A7-40B3-A782-FD503C06A27D}"/>
              </a:ext>
            </a:extLst>
          </p:cNvPr>
          <p:cNvSpPr txBox="1">
            <a:spLocks/>
          </p:cNvSpPr>
          <p:nvPr/>
        </p:nvSpPr>
        <p:spPr>
          <a:xfrm>
            <a:off x="6610525" y="2077924"/>
            <a:ext cx="5159109" cy="2854551"/>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en-US" dirty="0" smtClean="0"/>
              <a:t> </a:t>
            </a:r>
            <a:r>
              <a:rPr lang="en-US" dirty="0" err="1" smtClean="0"/>
              <a:t>Kỹ</a:t>
            </a:r>
            <a:r>
              <a:rPr lang="en-US" dirty="0" smtClean="0"/>
              <a:t> </a:t>
            </a:r>
            <a:r>
              <a:rPr lang="en-US" dirty="0" err="1" smtClean="0"/>
              <a:t>thuật</a:t>
            </a:r>
            <a:r>
              <a:rPr lang="en-US" dirty="0" smtClean="0"/>
              <a:t>:</a:t>
            </a:r>
          </a:p>
          <a:p>
            <a:pPr>
              <a:lnSpc>
                <a:spcPct val="100000"/>
              </a:lnSpc>
              <a:spcBef>
                <a:spcPts val="0"/>
              </a:spcBef>
              <a:buFontTx/>
              <a:buChar char="-"/>
            </a:pPr>
            <a:r>
              <a:rPr lang="en-US" dirty="0" smtClean="0"/>
              <a:t>S</a:t>
            </a:r>
            <a:r>
              <a:rPr lang="vi-VN" dirty="0" smtClean="0"/>
              <a:t>ử </a:t>
            </a:r>
            <a:r>
              <a:rPr lang="vi-VN" dirty="0"/>
              <a:t>dụng những kỹ năng tham vấn, như kỹ năng đương đầu, thách thức để giúp học sinh khởi động dễ dàng, </a:t>
            </a:r>
            <a:endParaRPr lang="en-US" dirty="0" smtClean="0"/>
          </a:p>
          <a:p>
            <a:pPr>
              <a:lnSpc>
                <a:spcPct val="100000"/>
              </a:lnSpc>
              <a:spcBef>
                <a:spcPts val="0"/>
              </a:spcBef>
              <a:buFontTx/>
              <a:buChar char="-"/>
            </a:pPr>
            <a:r>
              <a:rPr lang="en-US" dirty="0"/>
              <a:t>G</a:t>
            </a:r>
            <a:r>
              <a:rPr lang="vi-VN" dirty="0" smtClean="0"/>
              <a:t>iáo </a:t>
            </a:r>
            <a:r>
              <a:rPr lang="vi-VN" dirty="0"/>
              <a:t>viên tham vấn không làm hộ, không làm thay cho học sinh, mà </a:t>
            </a:r>
            <a:r>
              <a:rPr lang="vi-VN" i="1" dirty="0"/>
              <a:t>chỉ kiểm tra tiến trình thực hiện nhiệm vụ của học sinh</a:t>
            </a:r>
            <a:r>
              <a:rPr lang="vi-VN" dirty="0"/>
              <a:t>.</a:t>
            </a:r>
            <a:r>
              <a:rPr lang="x-none" dirty="0" smtClean="0"/>
              <a:t> </a:t>
            </a:r>
            <a:endParaRPr lang="en-US" dirty="0" smtClean="0"/>
          </a:p>
        </p:txBody>
      </p:sp>
      <p:pic>
        <p:nvPicPr>
          <p:cNvPr id="24" name="Picture 31">
            <a:extLst>
              <a:ext uri="{FF2B5EF4-FFF2-40B4-BE49-F238E27FC236}">
                <a16:creationId xmlns:a16="http://schemas.microsoft.com/office/drawing/2014/main" xmlns="" id="{C353170C-1FDB-44A9-9E08-42765EA245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7792" y="5069747"/>
            <a:ext cx="1587500" cy="108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38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7A26FE4-4C20-274A-95C8-26B2D82ED14D}"/>
              </a:ext>
            </a:extLst>
          </p:cNvPr>
          <p:cNvSpPr>
            <a:spLocks noGrp="1"/>
          </p:cNvSpPr>
          <p:nvPr>
            <p:ph type="title" idx="4294967295"/>
          </p:nvPr>
        </p:nvSpPr>
        <p:spPr>
          <a:xfrm>
            <a:off x="1085500" y="397956"/>
            <a:ext cx="9903374" cy="1008993"/>
          </a:xfrm>
          <a:prstGeom prst="rect">
            <a:avLst/>
          </a:prstGeom>
        </p:spPr>
        <p:txBody>
          <a:bodyPr>
            <a:noAutofit/>
          </a:bodyPr>
          <a:lstStyle/>
          <a:p>
            <a:r>
              <a:rPr lang="en-US" sz="3200" b="1" dirty="0" err="1" smtClean="0"/>
              <a:t>Lượng</a:t>
            </a:r>
            <a:r>
              <a:rPr lang="en-US" sz="3200" b="1" dirty="0" smtClean="0"/>
              <a:t> </a:t>
            </a:r>
            <a:r>
              <a:rPr lang="en-US" sz="3200" b="1" dirty="0" err="1" smtClean="0"/>
              <a:t>giá</a:t>
            </a:r>
            <a:r>
              <a:rPr lang="en-US" sz="3200" b="1" dirty="0" smtClean="0"/>
              <a:t> </a:t>
            </a:r>
            <a:r>
              <a:rPr lang="en-US" sz="3200" b="1" dirty="0" err="1" smtClean="0"/>
              <a:t>và</a:t>
            </a:r>
            <a:r>
              <a:rPr lang="en-US" sz="3200" b="1" dirty="0" smtClean="0"/>
              <a:t> </a:t>
            </a:r>
            <a:r>
              <a:rPr lang="en-US" sz="3200" b="1" dirty="0" err="1" smtClean="0"/>
              <a:t>kết</a:t>
            </a:r>
            <a:r>
              <a:rPr lang="en-US" sz="3200" b="1" dirty="0" smtClean="0"/>
              <a:t> </a:t>
            </a:r>
            <a:r>
              <a:rPr lang="en-US" sz="3200" b="1" dirty="0" err="1" smtClean="0"/>
              <a:t>thúc</a:t>
            </a:r>
            <a:endParaRPr lang="x-none" sz="3200" dirty="0"/>
          </a:p>
        </p:txBody>
      </p:sp>
      <p:sp>
        <p:nvSpPr>
          <p:cNvPr id="9" name="Content Placeholder 8">
            <a:extLst>
              <a:ext uri="{FF2B5EF4-FFF2-40B4-BE49-F238E27FC236}">
                <a16:creationId xmlns:a16="http://schemas.microsoft.com/office/drawing/2014/main" xmlns="" id="{37F3FF03-67D6-F44A-81E1-C985E27FD018}"/>
              </a:ext>
            </a:extLst>
          </p:cNvPr>
          <p:cNvSpPr>
            <a:spLocks noGrp="1"/>
          </p:cNvSpPr>
          <p:nvPr>
            <p:ph idx="1"/>
          </p:nvPr>
        </p:nvSpPr>
        <p:spPr>
          <a:xfrm>
            <a:off x="1962150" y="1934504"/>
            <a:ext cx="9611541" cy="4351338"/>
          </a:xfrm>
        </p:spPr>
        <p:txBody>
          <a:bodyPr/>
          <a:lstStyle/>
          <a:p>
            <a:pPr marL="0" indent="0">
              <a:spcAft>
                <a:spcPts val="1200"/>
              </a:spcAft>
              <a:buNone/>
            </a:pPr>
            <a:r>
              <a:rPr lang="en-US" dirty="0" err="1" smtClean="0"/>
              <a:t>Mục</a:t>
            </a:r>
            <a:r>
              <a:rPr lang="en-US" dirty="0" smtClean="0"/>
              <a:t> </a:t>
            </a:r>
            <a:r>
              <a:rPr lang="en-US" dirty="0" err="1" smtClean="0"/>
              <a:t>đích</a:t>
            </a:r>
            <a:r>
              <a:rPr lang="en-US" dirty="0" smtClean="0"/>
              <a:t>: </a:t>
            </a:r>
            <a:r>
              <a:rPr lang="en-US" dirty="0" err="1" smtClean="0"/>
              <a:t>nhằm</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kết</a:t>
            </a:r>
            <a:r>
              <a:rPr lang="en-US" dirty="0" smtClean="0"/>
              <a:t> </a:t>
            </a:r>
            <a:r>
              <a:rPr lang="en-US" dirty="0" err="1" smtClean="0"/>
              <a:t>quả</a:t>
            </a:r>
            <a:r>
              <a:rPr lang="en-US" dirty="0" smtClean="0"/>
              <a:t> </a:t>
            </a:r>
            <a:r>
              <a:rPr lang="en-US" dirty="0" err="1" smtClean="0"/>
              <a:t>đạt</a:t>
            </a:r>
            <a:r>
              <a:rPr lang="en-US" dirty="0" smtClean="0"/>
              <a:t> </a:t>
            </a:r>
            <a:r>
              <a:rPr lang="en-US" dirty="0" err="1" smtClean="0"/>
              <a:t>được</a:t>
            </a:r>
            <a:r>
              <a:rPr lang="en-US" dirty="0" smtClean="0"/>
              <a:t> </a:t>
            </a:r>
            <a:r>
              <a:rPr lang="en-US" dirty="0" err="1" smtClean="0"/>
              <a:t>sau</a:t>
            </a:r>
            <a:r>
              <a:rPr lang="en-US" dirty="0" smtClean="0"/>
              <a:t> </a:t>
            </a:r>
            <a:r>
              <a:rPr lang="en-US" dirty="0" err="1" smtClean="0"/>
              <a:t>khi</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các</a:t>
            </a:r>
            <a:r>
              <a:rPr lang="en-US" dirty="0" smtClean="0"/>
              <a:t> </a:t>
            </a:r>
            <a:r>
              <a:rPr lang="en-US" dirty="0" err="1" smtClean="0"/>
              <a:t>giải</a:t>
            </a:r>
            <a:r>
              <a:rPr lang="en-US" dirty="0" smtClean="0"/>
              <a:t> </a:t>
            </a:r>
            <a:r>
              <a:rPr lang="en-US" dirty="0" err="1" smtClean="0"/>
              <a:t>pháp</a:t>
            </a:r>
            <a:r>
              <a:rPr lang="en-US" dirty="0" smtClean="0"/>
              <a:t> </a:t>
            </a:r>
            <a:r>
              <a:rPr lang="en-US" dirty="0" err="1" smtClean="0"/>
              <a:t>để</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vấn</a:t>
            </a:r>
            <a:r>
              <a:rPr lang="en-US" dirty="0" smtClean="0"/>
              <a:t> </a:t>
            </a:r>
            <a:r>
              <a:rPr lang="en-US" dirty="0" err="1" smtClean="0"/>
              <a:t>đề</a:t>
            </a:r>
            <a:r>
              <a:rPr lang="en-US" dirty="0" smtClean="0"/>
              <a:t>.</a:t>
            </a:r>
          </a:p>
          <a:p>
            <a:pPr marL="0" indent="0">
              <a:spcAft>
                <a:spcPts val="1200"/>
              </a:spcAft>
              <a:buNone/>
            </a:pPr>
            <a:endParaRPr lang="en-US" dirty="0"/>
          </a:p>
          <a:p>
            <a:pPr marL="0" indent="0">
              <a:spcAft>
                <a:spcPts val="1200"/>
              </a:spcAft>
              <a:buNone/>
            </a:pPr>
            <a:r>
              <a:rPr lang="en-US" dirty="0" err="1" smtClean="0"/>
              <a:t>Kỹ</a:t>
            </a:r>
            <a:r>
              <a:rPr lang="en-US" dirty="0" smtClean="0"/>
              <a:t> </a:t>
            </a:r>
            <a:r>
              <a:rPr lang="en-US" dirty="0" err="1" smtClean="0"/>
              <a:t>thuật</a:t>
            </a:r>
            <a:r>
              <a:rPr lang="en-US" dirty="0" smtClean="0"/>
              <a:t>: </a:t>
            </a:r>
            <a:r>
              <a:rPr lang="en-US" dirty="0" err="1" smtClean="0"/>
              <a:t>Lượng</a:t>
            </a:r>
            <a:r>
              <a:rPr lang="en-US" dirty="0" smtClean="0"/>
              <a:t> </a:t>
            </a:r>
            <a:r>
              <a:rPr lang="en-US" dirty="0" err="1" smtClean="0"/>
              <a:t>giá</a:t>
            </a:r>
            <a:r>
              <a:rPr lang="en-US" dirty="0" smtClean="0"/>
              <a:t> </a:t>
            </a:r>
            <a:r>
              <a:rPr lang="en-US" dirty="0" err="1" smtClean="0"/>
              <a:t>thường</a:t>
            </a:r>
            <a:r>
              <a:rPr lang="en-US" dirty="0" smtClean="0"/>
              <a:t> </a:t>
            </a:r>
            <a:r>
              <a:rPr lang="en-US" dirty="0" err="1" smtClean="0"/>
              <a:t>xuyên</a:t>
            </a:r>
            <a:r>
              <a:rPr lang="en-US" dirty="0" smtClean="0"/>
              <a:t> </a:t>
            </a:r>
            <a:r>
              <a:rPr lang="en-US" dirty="0" err="1" smtClean="0"/>
              <a:t>và</a:t>
            </a:r>
            <a:r>
              <a:rPr lang="en-US" dirty="0" smtClean="0"/>
              <a:t> </a:t>
            </a:r>
            <a:r>
              <a:rPr lang="en-US" dirty="0" err="1" smtClean="0"/>
              <a:t>lượng</a:t>
            </a:r>
            <a:r>
              <a:rPr lang="en-US" dirty="0" smtClean="0"/>
              <a:t> </a:t>
            </a:r>
            <a:r>
              <a:rPr lang="en-US" dirty="0" err="1" smtClean="0"/>
              <a:t>giá</a:t>
            </a:r>
            <a:r>
              <a:rPr lang="en-US" dirty="0" smtClean="0"/>
              <a:t> </a:t>
            </a:r>
            <a:r>
              <a:rPr lang="en-US" dirty="0" err="1" smtClean="0"/>
              <a:t>kết</a:t>
            </a:r>
            <a:r>
              <a:rPr lang="en-US" dirty="0" smtClean="0"/>
              <a:t> </a:t>
            </a:r>
            <a:r>
              <a:rPr lang="en-US" dirty="0" err="1" smtClean="0"/>
              <a:t>thúc</a:t>
            </a:r>
            <a:r>
              <a:rPr lang="en-US" dirty="0" smtClean="0"/>
              <a:t>.</a:t>
            </a:r>
            <a:endParaRPr lang="en-US" dirty="0"/>
          </a:p>
        </p:txBody>
      </p:sp>
      <p:sp>
        <p:nvSpPr>
          <p:cNvPr id="2" name="Slide Number Placeholder 1">
            <a:extLst>
              <a:ext uri="{FF2B5EF4-FFF2-40B4-BE49-F238E27FC236}">
                <a16:creationId xmlns:a16="http://schemas.microsoft.com/office/drawing/2014/main" xmlns="" id="{67988A5A-F558-7346-8511-43301130641B}"/>
              </a:ext>
            </a:extLst>
          </p:cNvPr>
          <p:cNvSpPr>
            <a:spLocks noGrp="1"/>
          </p:cNvSpPr>
          <p:nvPr>
            <p:ph type="sldNum" sz="quarter" idx="12"/>
          </p:nvPr>
        </p:nvSpPr>
        <p:spPr/>
        <p:txBody>
          <a:bodyPr/>
          <a:lstStyle/>
          <a:p>
            <a:fld id="{D65CCA33-A393-1F49-8828-0A36AD9AB23F}" type="slidenum">
              <a:rPr lang="x-none" smtClean="0"/>
              <a:t>13</a:t>
            </a:fld>
            <a:endParaRPr lang="x-none"/>
          </a:p>
        </p:txBody>
      </p:sp>
      <p:cxnSp>
        <p:nvCxnSpPr>
          <p:cNvPr id="5" name="Straight Connector 4">
            <a:extLst>
              <a:ext uri="{FF2B5EF4-FFF2-40B4-BE49-F238E27FC236}">
                <a16:creationId xmlns:a16="http://schemas.microsoft.com/office/drawing/2014/main" xmlns="" id="{B82CD0F4-97E4-4E74-A34D-8B1ED79811BE}"/>
              </a:ext>
            </a:extLst>
          </p:cNvPr>
          <p:cNvCxnSpPr/>
          <p:nvPr/>
        </p:nvCxnSpPr>
        <p:spPr>
          <a:xfrm>
            <a:off x="1085500"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xmlns="" id="{D293B714-1138-44EF-8A6C-F16A148E6395}"/>
              </a:ext>
            </a:extLst>
          </p:cNvPr>
          <p:cNvPicPr>
            <a:picLocks noChangeAspect="1"/>
          </p:cNvPicPr>
          <p:nvPr/>
        </p:nvPicPr>
        <p:blipFill>
          <a:blip r:embed="rId2"/>
          <a:stretch>
            <a:fillRect/>
          </a:stretch>
        </p:blipFill>
        <p:spPr>
          <a:xfrm>
            <a:off x="912572" y="3371275"/>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xmlns="" id="{F5E617F2-7D08-4538-BBDD-104EEA2459E8}"/>
              </a:ext>
            </a:extLst>
          </p:cNvPr>
          <p:cNvPicPr>
            <a:picLocks noChangeAspect="1"/>
          </p:cNvPicPr>
          <p:nvPr/>
        </p:nvPicPr>
        <p:blipFill>
          <a:blip r:embed="rId3"/>
          <a:stretch>
            <a:fillRect/>
          </a:stretch>
        </p:blipFill>
        <p:spPr>
          <a:xfrm>
            <a:off x="856592" y="1914923"/>
            <a:ext cx="722586" cy="722586"/>
          </a:xfrm>
          <a:prstGeom prst="rect">
            <a:avLst/>
          </a:prstGeom>
        </p:spPr>
      </p:pic>
    </p:spTree>
    <p:extLst>
      <p:ext uri="{BB962C8B-B14F-4D97-AF65-F5344CB8AC3E}">
        <p14:creationId xmlns:p14="http://schemas.microsoft.com/office/powerpoint/2010/main" val="2501774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4D9FEEA-90B2-4546-9694-26853715A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436F715-2008-49F6-9864-09B075EFB7DF}"/>
              </a:ext>
            </a:extLst>
          </p:cNvPr>
          <p:cNvSpPr>
            <a:spLocks noGrp="1"/>
          </p:cNvSpPr>
          <p:nvPr>
            <p:ph type="title" idx="4294967295"/>
          </p:nvPr>
        </p:nvSpPr>
        <p:spPr>
          <a:xfrm>
            <a:off x="666207" y="495300"/>
            <a:ext cx="11525794" cy="758825"/>
          </a:xfrm>
          <a:prstGeom prst="rect">
            <a:avLst/>
          </a:prstGeom>
        </p:spPr>
        <p:txBody>
          <a:bodyPr/>
          <a:lstStyle/>
          <a:p>
            <a:r>
              <a:rPr lang="pt-BR" sz="4000" b="1" dirty="0" smtClean="0"/>
              <a:t>Theo dõi sau khi kết thúc</a:t>
            </a:r>
            <a:endParaRPr lang="en-US" sz="4000" dirty="0"/>
          </a:p>
        </p:txBody>
      </p:sp>
      <p:sp>
        <p:nvSpPr>
          <p:cNvPr id="6" name="TextBox 5">
            <a:extLst>
              <a:ext uri="{FF2B5EF4-FFF2-40B4-BE49-F238E27FC236}">
                <a16:creationId xmlns:a16="http://schemas.microsoft.com/office/drawing/2014/main" xmlns="" id="{6E87C485-E5BD-484A-A9E0-1762FE04B4D5}"/>
              </a:ext>
            </a:extLst>
          </p:cNvPr>
          <p:cNvSpPr txBox="1"/>
          <p:nvPr/>
        </p:nvSpPr>
        <p:spPr>
          <a:xfrm>
            <a:off x="1514387" y="1453936"/>
            <a:ext cx="6671870" cy="1077218"/>
          </a:xfrm>
          <a:prstGeom prst="rect">
            <a:avLst/>
          </a:prstGeom>
          <a:noFill/>
        </p:spPr>
        <p:txBody>
          <a:bodyPr wrap="square" rtlCol="0">
            <a:spAutoFit/>
          </a:bodyPr>
          <a:lstStyle/>
          <a:p>
            <a:r>
              <a:rPr lang="en-US" sz="3200" dirty="0" err="1" smtClean="0"/>
              <a:t>Mục</a:t>
            </a:r>
            <a:r>
              <a:rPr lang="en-US" sz="3200" dirty="0" smtClean="0"/>
              <a:t> </a:t>
            </a:r>
            <a:r>
              <a:rPr lang="en-US" sz="3200" dirty="0" err="1" smtClean="0"/>
              <a:t>đích</a:t>
            </a:r>
            <a:r>
              <a:rPr lang="en-US" sz="3200" dirty="0" smtClean="0"/>
              <a:t>: </a:t>
            </a:r>
            <a:r>
              <a:rPr lang="en-US" sz="3200" dirty="0" err="1" smtClean="0"/>
              <a:t>theo</a:t>
            </a:r>
            <a:r>
              <a:rPr lang="en-US" sz="3200" dirty="0" smtClean="0"/>
              <a:t> </a:t>
            </a:r>
            <a:r>
              <a:rPr lang="en-US" sz="2800" dirty="0" err="1" smtClean="0"/>
              <a:t>dõi</a:t>
            </a:r>
            <a:r>
              <a:rPr lang="en-US" sz="2800" dirty="0" smtClean="0"/>
              <a:t> </a:t>
            </a:r>
            <a:r>
              <a:rPr lang="en-US" sz="2800" dirty="0" err="1"/>
              <a:t>những</a:t>
            </a:r>
            <a:r>
              <a:rPr lang="en-US" sz="2800" dirty="0"/>
              <a:t> </a:t>
            </a:r>
            <a:r>
              <a:rPr lang="en-US" sz="2800" dirty="0" err="1"/>
              <a:t>biến</a:t>
            </a:r>
            <a:r>
              <a:rPr lang="en-US" sz="2800" dirty="0"/>
              <a:t> </a:t>
            </a:r>
            <a:r>
              <a:rPr lang="en-US" sz="2800" dirty="0" err="1"/>
              <a:t>chuyển</a:t>
            </a:r>
            <a:r>
              <a:rPr lang="en-US" sz="2800" dirty="0"/>
              <a:t>, </a:t>
            </a:r>
            <a:r>
              <a:rPr lang="en-US" sz="2800" dirty="0" err="1"/>
              <a:t>sự</a:t>
            </a:r>
            <a:r>
              <a:rPr lang="en-US" sz="2800" dirty="0"/>
              <a:t> </a:t>
            </a:r>
            <a:r>
              <a:rPr lang="en-US" sz="2800" dirty="0" err="1"/>
              <a:t>thích</a:t>
            </a:r>
            <a:r>
              <a:rPr lang="en-US" sz="2800" dirty="0"/>
              <a:t> </a:t>
            </a:r>
            <a:r>
              <a:rPr lang="en-US" sz="2800" dirty="0" err="1"/>
              <a:t>ứng</a:t>
            </a:r>
            <a:r>
              <a:rPr lang="en-US" sz="2800" dirty="0"/>
              <a:t> </a:t>
            </a:r>
            <a:r>
              <a:rPr lang="en-US" sz="2800" dirty="0" err="1"/>
              <a:t>khi</a:t>
            </a:r>
            <a:r>
              <a:rPr lang="en-US" sz="2800" dirty="0"/>
              <a:t> </a:t>
            </a:r>
            <a:r>
              <a:rPr lang="en-US" sz="2800" dirty="0" err="1"/>
              <a:t>học</a:t>
            </a:r>
            <a:r>
              <a:rPr lang="en-US" sz="2800" dirty="0"/>
              <a:t> </a:t>
            </a:r>
            <a:r>
              <a:rPr lang="en-US" sz="2800" dirty="0" err="1"/>
              <a:t>sinh</a:t>
            </a:r>
            <a:r>
              <a:rPr lang="en-US" sz="2800" dirty="0"/>
              <a:t> </a:t>
            </a:r>
            <a:r>
              <a:rPr lang="en-US" sz="2800" dirty="0" err="1"/>
              <a:t>đã</a:t>
            </a:r>
            <a:r>
              <a:rPr lang="en-US" sz="2800" dirty="0"/>
              <a:t> </a:t>
            </a:r>
            <a:r>
              <a:rPr lang="en-US" sz="2800" dirty="0" err="1"/>
              <a:t>có</a:t>
            </a:r>
            <a:r>
              <a:rPr lang="en-US" sz="2800" dirty="0"/>
              <a:t> </a:t>
            </a:r>
            <a:r>
              <a:rPr lang="en-US" sz="2800" dirty="0" err="1"/>
              <a:t>thể</a:t>
            </a:r>
            <a:r>
              <a:rPr lang="en-US" sz="2800" dirty="0"/>
              <a:t> </a:t>
            </a:r>
            <a:r>
              <a:rPr lang="en-US" sz="2800" dirty="0" err="1"/>
              <a:t>tự</a:t>
            </a:r>
            <a:r>
              <a:rPr lang="en-US" sz="2800" dirty="0"/>
              <a:t> </a:t>
            </a:r>
            <a:r>
              <a:rPr lang="en-US" sz="2800" dirty="0" err="1"/>
              <a:t>quyết</a:t>
            </a:r>
            <a:r>
              <a:rPr lang="vi-VN" sz="3200" dirty="0" smtClean="0"/>
              <a:t>.</a:t>
            </a:r>
            <a:endParaRPr lang="en-US" sz="3200" dirty="0"/>
          </a:p>
        </p:txBody>
      </p:sp>
      <p:sp>
        <p:nvSpPr>
          <p:cNvPr id="12" name="TextBox 11">
            <a:extLst>
              <a:ext uri="{FF2B5EF4-FFF2-40B4-BE49-F238E27FC236}">
                <a16:creationId xmlns:a16="http://schemas.microsoft.com/office/drawing/2014/main" xmlns="" id="{0BDBEA11-74C3-4F42-978B-51E8909C1EDB}"/>
              </a:ext>
            </a:extLst>
          </p:cNvPr>
          <p:cNvSpPr txBox="1"/>
          <p:nvPr/>
        </p:nvSpPr>
        <p:spPr>
          <a:xfrm>
            <a:off x="1514387" y="4121426"/>
            <a:ext cx="6671869" cy="830997"/>
          </a:xfrm>
          <a:prstGeom prst="rect">
            <a:avLst/>
          </a:prstGeom>
          <a:noFill/>
        </p:spPr>
        <p:txBody>
          <a:bodyPr wrap="square" rtlCol="0">
            <a:spAutoFit/>
          </a:bodyPr>
          <a:lstStyle/>
          <a:p>
            <a:pPr algn="just"/>
            <a:r>
              <a:rPr lang="en-US" sz="2400" dirty="0" err="1" smtClean="0">
                <a:latin typeface="Tahoma" panose="020B0604030504040204" pitchFamily="34" charset="0"/>
                <a:ea typeface="Tahoma" panose="020B0604030504040204" pitchFamily="34" charset="0"/>
                <a:cs typeface="Tahoma" panose="020B0604030504040204" pitchFamily="34" charset="0"/>
              </a:rPr>
              <a:t>Để</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viên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vấn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trình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vi-VN"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descr="Icon&#10;&#10;Description automatically generated">
            <a:extLst>
              <a:ext uri="{FF2B5EF4-FFF2-40B4-BE49-F238E27FC236}">
                <a16:creationId xmlns:a16="http://schemas.microsoft.com/office/drawing/2014/main" xmlns="" id="{CC8F136D-1410-4C30-BD40-AEEE8E5209AC}"/>
              </a:ext>
            </a:extLst>
          </p:cNvPr>
          <p:cNvPicPr>
            <a:picLocks noChangeAspect="1"/>
          </p:cNvPicPr>
          <p:nvPr/>
        </p:nvPicPr>
        <p:blipFill>
          <a:blip r:embed="rId2"/>
          <a:stretch>
            <a:fillRect/>
          </a:stretch>
        </p:blipFill>
        <p:spPr>
          <a:xfrm>
            <a:off x="533188" y="3747698"/>
            <a:ext cx="850782" cy="850782"/>
          </a:xfrm>
          <a:prstGeom prst="rect">
            <a:avLst/>
          </a:prstGeom>
        </p:spPr>
      </p:pic>
      <p:pic>
        <p:nvPicPr>
          <p:cNvPr id="16" name="Picture 15" descr="Icon&#10;&#10;Description automatically generated">
            <a:extLst>
              <a:ext uri="{FF2B5EF4-FFF2-40B4-BE49-F238E27FC236}">
                <a16:creationId xmlns:a16="http://schemas.microsoft.com/office/drawing/2014/main" xmlns="" id="{145122EC-E44B-4913-B417-65EC4D2CFD53}"/>
              </a:ext>
            </a:extLst>
          </p:cNvPr>
          <p:cNvPicPr>
            <a:picLocks noChangeAspect="1"/>
          </p:cNvPicPr>
          <p:nvPr/>
        </p:nvPicPr>
        <p:blipFill>
          <a:blip r:embed="rId3"/>
          <a:stretch>
            <a:fillRect/>
          </a:stretch>
        </p:blipFill>
        <p:spPr>
          <a:xfrm>
            <a:off x="509218" y="1716832"/>
            <a:ext cx="850781" cy="850781"/>
          </a:xfrm>
          <a:prstGeom prst="rect">
            <a:avLst/>
          </a:prstGeom>
        </p:spPr>
      </p:pic>
      <p:pic>
        <p:nvPicPr>
          <p:cNvPr id="1028" name="Picture 4" descr="Phân tích SWOT (SWOT analysis) là gì? Ý nghĩa và cách thực hiện">
            <a:extLst>
              <a:ext uri="{FF2B5EF4-FFF2-40B4-BE49-F238E27FC236}">
                <a16:creationId xmlns:a16="http://schemas.microsoft.com/office/drawing/2014/main" xmlns="" id="{F27BDC6A-5D44-4806-8F5F-1C0699B70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6205" y="3101032"/>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descr="male shape">
            <a:extLst>
              <a:ext uri="{FF2B5EF4-FFF2-40B4-BE49-F238E27FC236}">
                <a16:creationId xmlns:a16="http://schemas.microsoft.com/office/drawing/2014/main" xmlns="" id="{8A73269B-BB6E-4A54-BBBF-F2C0B30A5B16}"/>
              </a:ext>
            </a:extLst>
          </p:cNvPr>
          <p:cNvGrpSpPr/>
          <p:nvPr/>
        </p:nvGrpSpPr>
        <p:grpSpPr>
          <a:xfrm>
            <a:off x="8128066" y="1530499"/>
            <a:ext cx="214956" cy="372666"/>
            <a:chOff x="2107596" y="3784600"/>
            <a:chExt cx="286608" cy="496888"/>
          </a:xfrm>
          <a:solidFill>
            <a:srgbClr val="00B4F1"/>
          </a:solidFill>
        </p:grpSpPr>
        <p:sp>
          <p:nvSpPr>
            <p:cNvPr id="20" name="Oval 168">
              <a:extLst>
                <a:ext uri="{FF2B5EF4-FFF2-40B4-BE49-F238E27FC236}">
                  <a16:creationId xmlns:a16="http://schemas.microsoft.com/office/drawing/2014/main" xmlns="" id="{C4AC4DF0-43EA-498B-9961-D437B9AA47F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69">
              <a:extLst>
                <a:ext uri="{FF2B5EF4-FFF2-40B4-BE49-F238E27FC236}">
                  <a16:creationId xmlns:a16="http://schemas.microsoft.com/office/drawing/2014/main" xmlns="" id="{9ACCF31B-BD9E-4518-8C3E-333702C8419D}"/>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2" name="Group 21" descr="male shape">
            <a:extLst>
              <a:ext uri="{FF2B5EF4-FFF2-40B4-BE49-F238E27FC236}">
                <a16:creationId xmlns:a16="http://schemas.microsoft.com/office/drawing/2014/main" xmlns="" id="{449FE6B8-0A8E-4F35-BF20-BF42E5A57FDF}"/>
              </a:ext>
            </a:extLst>
          </p:cNvPr>
          <p:cNvGrpSpPr/>
          <p:nvPr/>
        </p:nvGrpSpPr>
        <p:grpSpPr>
          <a:xfrm>
            <a:off x="8357273" y="1530499"/>
            <a:ext cx="213768" cy="372666"/>
            <a:chOff x="2413205" y="3784600"/>
            <a:chExt cx="285024" cy="496888"/>
          </a:xfrm>
          <a:solidFill>
            <a:srgbClr val="91C300"/>
          </a:solidFill>
        </p:grpSpPr>
        <p:sp>
          <p:nvSpPr>
            <p:cNvPr id="23" name="Oval 170">
              <a:extLst>
                <a:ext uri="{FF2B5EF4-FFF2-40B4-BE49-F238E27FC236}">
                  <a16:creationId xmlns:a16="http://schemas.microsoft.com/office/drawing/2014/main" xmlns="" id="{F3496022-ABA5-4F39-ABB1-074B5EBA8837}"/>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4" name="Freeform 171">
              <a:extLst>
                <a:ext uri="{FF2B5EF4-FFF2-40B4-BE49-F238E27FC236}">
                  <a16:creationId xmlns:a16="http://schemas.microsoft.com/office/drawing/2014/main" xmlns="" id="{CA5E30B0-4F98-43DF-AF04-B3EFAA636166}"/>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5" name="Group 24" descr="male shape">
            <a:extLst>
              <a:ext uri="{FF2B5EF4-FFF2-40B4-BE49-F238E27FC236}">
                <a16:creationId xmlns:a16="http://schemas.microsoft.com/office/drawing/2014/main" xmlns="" id="{B6DE4FAA-9C91-483C-9C83-88AE91FE9E25}"/>
              </a:ext>
            </a:extLst>
          </p:cNvPr>
          <p:cNvGrpSpPr/>
          <p:nvPr/>
        </p:nvGrpSpPr>
        <p:grpSpPr>
          <a:xfrm>
            <a:off x="8585292" y="1530499"/>
            <a:ext cx="214956" cy="372666"/>
            <a:chOff x="2717231" y="3784600"/>
            <a:chExt cx="286608" cy="496888"/>
          </a:xfrm>
          <a:solidFill>
            <a:srgbClr val="FFC300"/>
          </a:solidFill>
        </p:grpSpPr>
        <p:sp>
          <p:nvSpPr>
            <p:cNvPr id="26" name="Oval 172">
              <a:extLst>
                <a:ext uri="{FF2B5EF4-FFF2-40B4-BE49-F238E27FC236}">
                  <a16:creationId xmlns:a16="http://schemas.microsoft.com/office/drawing/2014/main" xmlns="" id="{1DC2F353-D410-46D4-91B9-9045C3FF3D5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7" name="Freeform 173">
              <a:extLst>
                <a:ext uri="{FF2B5EF4-FFF2-40B4-BE49-F238E27FC236}">
                  <a16:creationId xmlns:a16="http://schemas.microsoft.com/office/drawing/2014/main" xmlns="" id="{947FBA31-034E-47F9-AC01-37B603B79A7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8" name="Group 27" descr="male shape">
            <a:extLst>
              <a:ext uri="{FF2B5EF4-FFF2-40B4-BE49-F238E27FC236}">
                <a16:creationId xmlns:a16="http://schemas.microsoft.com/office/drawing/2014/main" xmlns="" id="{62295238-E349-47EB-8DF6-78500BB3FADB}"/>
              </a:ext>
            </a:extLst>
          </p:cNvPr>
          <p:cNvGrpSpPr/>
          <p:nvPr/>
        </p:nvGrpSpPr>
        <p:grpSpPr>
          <a:xfrm>
            <a:off x="8814500" y="1530499"/>
            <a:ext cx="213768" cy="372666"/>
            <a:chOff x="3022841" y="3784600"/>
            <a:chExt cx="285024" cy="496888"/>
          </a:xfrm>
          <a:solidFill>
            <a:srgbClr val="F8682C"/>
          </a:solidFill>
        </p:grpSpPr>
        <p:sp>
          <p:nvSpPr>
            <p:cNvPr id="29" name="Oval 174">
              <a:extLst>
                <a:ext uri="{FF2B5EF4-FFF2-40B4-BE49-F238E27FC236}">
                  <a16:creationId xmlns:a16="http://schemas.microsoft.com/office/drawing/2014/main" xmlns="" id="{3014691B-2E39-4DC8-A98C-C22023A9A317}"/>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0" name="Freeform 175">
              <a:extLst>
                <a:ext uri="{FF2B5EF4-FFF2-40B4-BE49-F238E27FC236}">
                  <a16:creationId xmlns:a16="http://schemas.microsoft.com/office/drawing/2014/main" xmlns="" id="{1521D74A-8E74-4EEB-AFC1-A3AA6A4DA09D}"/>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1" name="Group 30" descr="female shape">
            <a:extLst>
              <a:ext uri="{FF2B5EF4-FFF2-40B4-BE49-F238E27FC236}">
                <a16:creationId xmlns:a16="http://schemas.microsoft.com/office/drawing/2014/main" xmlns="" id="{8A520AB2-DC03-452B-BE9F-AD1CC212602A}"/>
              </a:ext>
            </a:extLst>
          </p:cNvPr>
          <p:cNvGrpSpPr/>
          <p:nvPr/>
        </p:nvGrpSpPr>
        <p:grpSpPr>
          <a:xfrm>
            <a:off x="9221846" y="1530499"/>
            <a:ext cx="201893" cy="372666"/>
            <a:chOff x="3565970" y="3784600"/>
            <a:chExt cx="269190" cy="496888"/>
          </a:xfrm>
          <a:solidFill>
            <a:srgbClr val="F8682C"/>
          </a:solidFill>
        </p:grpSpPr>
        <p:sp>
          <p:nvSpPr>
            <p:cNvPr id="32" name="Oval 178">
              <a:extLst>
                <a:ext uri="{FF2B5EF4-FFF2-40B4-BE49-F238E27FC236}">
                  <a16:creationId xmlns:a16="http://schemas.microsoft.com/office/drawing/2014/main" xmlns="" id="{926CADE8-9143-408C-A81B-9B3D72812E8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3" name="Freeform 179">
              <a:extLst>
                <a:ext uri="{FF2B5EF4-FFF2-40B4-BE49-F238E27FC236}">
                  <a16:creationId xmlns:a16="http://schemas.microsoft.com/office/drawing/2014/main" xmlns="" id="{F160F66E-4364-470C-BE63-BD38D36488D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4" name="Group 33" descr="female shape">
            <a:extLst>
              <a:ext uri="{FF2B5EF4-FFF2-40B4-BE49-F238E27FC236}">
                <a16:creationId xmlns:a16="http://schemas.microsoft.com/office/drawing/2014/main" xmlns="" id="{3B121C20-7DC7-4013-8663-94A8B27260FD}"/>
              </a:ext>
            </a:extLst>
          </p:cNvPr>
          <p:cNvGrpSpPr/>
          <p:nvPr/>
        </p:nvGrpSpPr>
        <p:grpSpPr>
          <a:xfrm>
            <a:off x="9449866" y="1530499"/>
            <a:ext cx="203081" cy="372666"/>
            <a:chOff x="3869996" y="3784600"/>
            <a:chExt cx="270774" cy="496888"/>
          </a:xfrm>
          <a:solidFill>
            <a:srgbClr val="FFC300"/>
          </a:solidFill>
        </p:grpSpPr>
        <p:sp>
          <p:nvSpPr>
            <p:cNvPr id="35" name="Oval 180">
              <a:extLst>
                <a:ext uri="{FF2B5EF4-FFF2-40B4-BE49-F238E27FC236}">
                  <a16:creationId xmlns:a16="http://schemas.microsoft.com/office/drawing/2014/main" xmlns="" id="{88CD383D-FAAB-4C4C-9767-9161DE4692E5}"/>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6" name="Freeform 181">
              <a:extLst>
                <a:ext uri="{FF2B5EF4-FFF2-40B4-BE49-F238E27FC236}">
                  <a16:creationId xmlns:a16="http://schemas.microsoft.com/office/drawing/2014/main" xmlns="" id="{7EFBEBE6-61DB-4BC4-B984-55DCDB6F6CFE}"/>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7" name="Group 36" descr="female shape">
            <a:extLst>
              <a:ext uri="{FF2B5EF4-FFF2-40B4-BE49-F238E27FC236}">
                <a16:creationId xmlns:a16="http://schemas.microsoft.com/office/drawing/2014/main" xmlns="" id="{D9E623D7-E9F1-498D-9F3F-9B87BA849934}"/>
              </a:ext>
            </a:extLst>
          </p:cNvPr>
          <p:cNvGrpSpPr/>
          <p:nvPr/>
        </p:nvGrpSpPr>
        <p:grpSpPr>
          <a:xfrm>
            <a:off x="9679073" y="1530499"/>
            <a:ext cx="201893" cy="372666"/>
            <a:chOff x="4175605" y="3784600"/>
            <a:chExt cx="269190" cy="496888"/>
          </a:xfrm>
          <a:solidFill>
            <a:srgbClr val="FFC300"/>
          </a:solidFill>
        </p:grpSpPr>
        <p:sp>
          <p:nvSpPr>
            <p:cNvPr id="38" name="Oval 182">
              <a:extLst>
                <a:ext uri="{FF2B5EF4-FFF2-40B4-BE49-F238E27FC236}">
                  <a16:creationId xmlns:a16="http://schemas.microsoft.com/office/drawing/2014/main" xmlns="" id="{33440C56-D355-4275-A867-30B755F81030}"/>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9" name="Freeform 183">
              <a:extLst>
                <a:ext uri="{FF2B5EF4-FFF2-40B4-BE49-F238E27FC236}">
                  <a16:creationId xmlns:a16="http://schemas.microsoft.com/office/drawing/2014/main" xmlns="" id="{C4A5760B-65EF-432E-BE7F-F722E697342D}"/>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0" name="Group 39" descr="female shape">
            <a:extLst>
              <a:ext uri="{FF2B5EF4-FFF2-40B4-BE49-F238E27FC236}">
                <a16:creationId xmlns:a16="http://schemas.microsoft.com/office/drawing/2014/main" xmlns="" id="{80EC0C37-C437-424F-B5D8-8F161E97AD94}"/>
              </a:ext>
            </a:extLst>
          </p:cNvPr>
          <p:cNvGrpSpPr/>
          <p:nvPr/>
        </p:nvGrpSpPr>
        <p:grpSpPr>
          <a:xfrm>
            <a:off x="9907092" y="1530499"/>
            <a:ext cx="203081" cy="372666"/>
            <a:chOff x="4479631" y="3784600"/>
            <a:chExt cx="270774" cy="496888"/>
          </a:xfrm>
          <a:solidFill>
            <a:srgbClr val="91C300"/>
          </a:solidFill>
        </p:grpSpPr>
        <p:sp>
          <p:nvSpPr>
            <p:cNvPr id="41" name="Oval 184">
              <a:extLst>
                <a:ext uri="{FF2B5EF4-FFF2-40B4-BE49-F238E27FC236}">
                  <a16:creationId xmlns:a16="http://schemas.microsoft.com/office/drawing/2014/main" xmlns="" id="{85F3E815-A3B2-4CBD-8205-62F786DCFD09}"/>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2" name="Freeform 185">
              <a:extLst>
                <a:ext uri="{FF2B5EF4-FFF2-40B4-BE49-F238E27FC236}">
                  <a16:creationId xmlns:a16="http://schemas.microsoft.com/office/drawing/2014/main" xmlns="" id="{F1A2F1A8-ACA5-4DA2-993B-ECFEAF2D230E}"/>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3" name="Group 42" descr="female shape">
            <a:extLst>
              <a:ext uri="{FF2B5EF4-FFF2-40B4-BE49-F238E27FC236}">
                <a16:creationId xmlns:a16="http://schemas.microsoft.com/office/drawing/2014/main" xmlns="" id="{C6C44B68-300A-4D03-B46C-DCE1E5C2F996}"/>
              </a:ext>
            </a:extLst>
          </p:cNvPr>
          <p:cNvGrpSpPr/>
          <p:nvPr/>
        </p:nvGrpSpPr>
        <p:grpSpPr>
          <a:xfrm>
            <a:off x="10136299" y="1530499"/>
            <a:ext cx="201893" cy="372666"/>
            <a:chOff x="4785240" y="3784600"/>
            <a:chExt cx="269190" cy="496888"/>
          </a:xfrm>
          <a:solidFill>
            <a:srgbClr val="00B4F1"/>
          </a:solidFill>
        </p:grpSpPr>
        <p:sp>
          <p:nvSpPr>
            <p:cNvPr id="44" name="Oval 186">
              <a:extLst>
                <a:ext uri="{FF2B5EF4-FFF2-40B4-BE49-F238E27FC236}">
                  <a16:creationId xmlns:a16="http://schemas.microsoft.com/office/drawing/2014/main" xmlns="" id="{949E61B8-0B4E-49A2-A967-0419AD475DBD}"/>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5" name="Freeform 187">
              <a:extLst>
                <a:ext uri="{FF2B5EF4-FFF2-40B4-BE49-F238E27FC236}">
                  <a16:creationId xmlns:a16="http://schemas.microsoft.com/office/drawing/2014/main" xmlns="" id="{F4086E74-4685-46FE-8164-4C09DB84095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6" name="Group 45" descr="male shape">
            <a:extLst>
              <a:ext uri="{FF2B5EF4-FFF2-40B4-BE49-F238E27FC236}">
                <a16:creationId xmlns:a16="http://schemas.microsoft.com/office/drawing/2014/main" xmlns="" id="{A4C6E624-6348-4C76-B3B4-0A57891154B9}"/>
              </a:ext>
            </a:extLst>
          </p:cNvPr>
          <p:cNvGrpSpPr/>
          <p:nvPr/>
        </p:nvGrpSpPr>
        <p:grpSpPr>
          <a:xfrm>
            <a:off x="8162506" y="2048129"/>
            <a:ext cx="214956" cy="372666"/>
            <a:chOff x="2107596" y="3784600"/>
            <a:chExt cx="286608" cy="496888"/>
          </a:xfrm>
          <a:solidFill>
            <a:srgbClr val="00B4F1"/>
          </a:solidFill>
        </p:grpSpPr>
        <p:sp>
          <p:nvSpPr>
            <p:cNvPr id="47" name="Oval 168">
              <a:extLst>
                <a:ext uri="{FF2B5EF4-FFF2-40B4-BE49-F238E27FC236}">
                  <a16:creationId xmlns:a16="http://schemas.microsoft.com/office/drawing/2014/main" xmlns="" id="{5ED654F8-FF64-4472-986F-F908A5A61FE8}"/>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8" name="Freeform 169">
              <a:extLst>
                <a:ext uri="{FF2B5EF4-FFF2-40B4-BE49-F238E27FC236}">
                  <a16:creationId xmlns:a16="http://schemas.microsoft.com/office/drawing/2014/main" xmlns="" id="{D0AADE1D-1983-4A23-84E1-FF106AC2BB37}"/>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9" name="Group 48" descr="male shape">
            <a:extLst>
              <a:ext uri="{FF2B5EF4-FFF2-40B4-BE49-F238E27FC236}">
                <a16:creationId xmlns:a16="http://schemas.microsoft.com/office/drawing/2014/main" xmlns="" id="{26C1CC56-D858-4F7D-AD29-77490081DE00}"/>
              </a:ext>
            </a:extLst>
          </p:cNvPr>
          <p:cNvGrpSpPr/>
          <p:nvPr/>
        </p:nvGrpSpPr>
        <p:grpSpPr>
          <a:xfrm>
            <a:off x="8391713" y="2048129"/>
            <a:ext cx="213768" cy="372666"/>
            <a:chOff x="2413205" y="3784600"/>
            <a:chExt cx="285024" cy="496888"/>
          </a:xfrm>
          <a:solidFill>
            <a:srgbClr val="91C300"/>
          </a:solidFill>
        </p:grpSpPr>
        <p:sp>
          <p:nvSpPr>
            <p:cNvPr id="50" name="Oval 170">
              <a:extLst>
                <a:ext uri="{FF2B5EF4-FFF2-40B4-BE49-F238E27FC236}">
                  <a16:creationId xmlns:a16="http://schemas.microsoft.com/office/drawing/2014/main" xmlns="" id="{21F82B35-FB7C-47CD-818B-D99D86CADBF0}"/>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1" name="Freeform 171">
              <a:extLst>
                <a:ext uri="{FF2B5EF4-FFF2-40B4-BE49-F238E27FC236}">
                  <a16:creationId xmlns:a16="http://schemas.microsoft.com/office/drawing/2014/main" xmlns="" id="{C4B97DED-6676-47CC-AA56-459395B87DE7}"/>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2" name="Group 51" descr="male shape">
            <a:extLst>
              <a:ext uri="{FF2B5EF4-FFF2-40B4-BE49-F238E27FC236}">
                <a16:creationId xmlns:a16="http://schemas.microsoft.com/office/drawing/2014/main" xmlns="" id="{81C64F51-E5E2-41A4-AA53-78CBF2ED2819}"/>
              </a:ext>
            </a:extLst>
          </p:cNvPr>
          <p:cNvGrpSpPr/>
          <p:nvPr/>
        </p:nvGrpSpPr>
        <p:grpSpPr>
          <a:xfrm>
            <a:off x="8619732" y="2048129"/>
            <a:ext cx="214956" cy="372666"/>
            <a:chOff x="2717231" y="3784600"/>
            <a:chExt cx="286608" cy="496888"/>
          </a:xfrm>
          <a:solidFill>
            <a:srgbClr val="FFC300"/>
          </a:solidFill>
        </p:grpSpPr>
        <p:sp>
          <p:nvSpPr>
            <p:cNvPr id="53" name="Oval 172">
              <a:extLst>
                <a:ext uri="{FF2B5EF4-FFF2-40B4-BE49-F238E27FC236}">
                  <a16:creationId xmlns:a16="http://schemas.microsoft.com/office/drawing/2014/main" xmlns="" id="{9F4206AF-F23D-4D9D-82B1-F4F32652BB8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4" name="Freeform 173">
              <a:extLst>
                <a:ext uri="{FF2B5EF4-FFF2-40B4-BE49-F238E27FC236}">
                  <a16:creationId xmlns:a16="http://schemas.microsoft.com/office/drawing/2014/main" xmlns="" id="{41CCCCC2-B9FE-4E36-A5D2-5AAA40F4215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5" name="Group 54" descr="male shape">
            <a:extLst>
              <a:ext uri="{FF2B5EF4-FFF2-40B4-BE49-F238E27FC236}">
                <a16:creationId xmlns:a16="http://schemas.microsoft.com/office/drawing/2014/main" xmlns="" id="{940189DA-A532-42AC-B260-450624B3D08E}"/>
              </a:ext>
            </a:extLst>
          </p:cNvPr>
          <p:cNvGrpSpPr/>
          <p:nvPr/>
        </p:nvGrpSpPr>
        <p:grpSpPr>
          <a:xfrm>
            <a:off x="8848940" y="2048129"/>
            <a:ext cx="213768" cy="372666"/>
            <a:chOff x="3022841" y="3784600"/>
            <a:chExt cx="285024" cy="496888"/>
          </a:xfrm>
          <a:solidFill>
            <a:srgbClr val="F8682C"/>
          </a:solidFill>
        </p:grpSpPr>
        <p:sp>
          <p:nvSpPr>
            <p:cNvPr id="56" name="Oval 174">
              <a:extLst>
                <a:ext uri="{FF2B5EF4-FFF2-40B4-BE49-F238E27FC236}">
                  <a16:creationId xmlns:a16="http://schemas.microsoft.com/office/drawing/2014/main" xmlns="" id="{78D261E8-EE18-440D-BD0C-FEDDC59FB28A}"/>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7" name="Freeform 175">
              <a:extLst>
                <a:ext uri="{FF2B5EF4-FFF2-40B4-BE49-F238E27FC236}">
                  <a16:creationId xmlns:a16="http://schemas.microsoft.com/office/drawing/2014/main" xmlns="" id="{B71177A9-7DBA-467C-B720-9197FFEC9BE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8" name="Group 57" descr="female shape">
            <a:extLst>
              <a:ext uri="{FF2B5EF4-FFF2-40B4-BE49-F238E27FC236}">
                <a16:creationId xmlns:a16="http://schemas.microsoft.com/office/drawing/2014/main" xmlns="" id="{5646F895-9B77-4CE9-AC89-ECAB2A3DD590}"/>
              </a:ext>
            </a:extLst>
          </p:cNvPr>
          <p:cNvGrpSpPr/>
          <p:nvPr/>
        </p:nvGrpSpPr>
        <p:grpSpPr>
          <a:xfrm>
            <a:off x="9256286" y="2048129"/>
            <a:ext cx="201893" cy="372666"/>
            <a:chOff x="3565970" y="3784600"/>
            <a:chExt cx="269190" cy="496888"/>
          </a:xfrm>
          <a:solidFill>
            <a:srgbClr val="F8682C"/>
          </a:solidFill>
        </p:grpSpPr>
        <p:sp>
          <p:nvSpPr>
            <p:cNvPr id="59" name="Oval 178">
              <a:extLst>
                <a:ext uri="{FF2B5EF4-FFF2-40B4-BE49-F238E27FC236}">
                  <a16:creationId xmlns:a16="http://schemas.microsoft.com/office/drawing/2014/main" xmlns="" id="{81682331-CA0F-4920-9D43-EFFD5421A27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0" name="Freeform 179">
              <a:extLst>
                <a:ext uri="{FF2B5EF4-FFF2-40B4-BE49-F238E27FC236}">
                  <a16:creationId xmlns:a16="http://schemas.microsoft.com/office/drawing/2014/main" xmlns="" id="{C9D6F9D2-A305-46D9-ABEC-25038E8EA10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1" name="Group 60" descr="female shape">
            <a:extLst>
              <a:ext uri="{FF2B5EF4-FFF2-40B4-BE49-F238E27FC236}">
                <a16:creationId xmlns:a16="http://schemas.microsoft.com/office/drawing/2014/main" xmlns="" id="{1A9957E9-E257-48B8-BE98-82CD9261F5BF}"/>
              </a:ext>
            </a:extLst>
          </p:cNvPr>
          <p:cNvGrpSpPr/>
          <p:nvPr/>
        </p:nvGrpSpPr>
        <p:grpSpPr>
          <a:xfrm>
            <a:off x="9484306" y="2048129"/>
            <a:ext cx="203081" cy="372666"/>
            <a:chOff x="3869996" y="3784600"/>
            <a:chExt cx="270774" cy="496888"/>
          </a:xfrm>
          <a:solidFill>
            <a:srgbClr val="FFC300"/>
          </a:solidFill>
        </p:grpSpPr>
        <p:sp>
          <p:nvSpPr>
            <p:cNvPr id="62" name="Oval 180">
              <a:extLst>
                <a:ext uri="{FF2B5EF4-FFF2-40B4-BE49-F238E27FC236}">
                  <a16:creationId xmlns:a16="http://schemas.microsoft.com/office/drawing/2014/main" xmlns="" id="{086A6963-DF73-4E09-A7D0-89B121852F5C}"/>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3" name="Freeform 181">
              <a:extLst>
                <a:ext uri="{FF2B5EF4-FFF2-40B4-BE49-F238E27FC236}">
                  <a16:creationId xmlns:a16="http://schemas.microsoft.com/office/drawing/2014/main" xmlns="" id="{99531621-B1F5-4025-8DD0-93B083E7F4AD}"/>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4" name="Group 63" descr="female shape">
            <a:extLst>
              <a:ext uri="{FF2B5EF4-FFF2-40B4-BE49-F238E27FC236}">
                <a16:creationId xmlns:a16="http://schemas.microsoft.com/office/drawing/2014/main" xmlns="" id="{7D0CD420-4D79-425B-86CB-C94399E4A3A4}"/>
              </a:ext>
            </a:extLst>
          </p:cNvPr>
          <p:cNvGrpSpPr/>
          <p:nvPr/>
        </p:nvGrpSpPr>
        <p:grpSpPr>
          <a:xfrm>
            <a:off x="9713513" y="2048129"/>
            <a:ext cx="201893" cy="372666"/>
            <a:chOff x="4175605" y="3784600"/>
            <a:chExt cx="269190" cy="496888"/>
          </a:xfrm>
          <a:solidFill>
            <a:srgbClr val="FFC300"/>
          </a:solidFill>
        </p:grpSpPr>
        <p:sp>
          <p:nvSpPr>
            <p:cNvPr id="65" name="Oval 182">
              <a:extLst>
                <a:ext uri="{FF2B5EF4-FFF2-40B4-BE49-F238E27FC236}">
                  <a16:creationId xmlns:a16="http://schemas.microsoft.com/office/drawing/2014/main" xmlns="" id="{A88857DE-01A4-42FD-B72B-7FB5884C1D84}"/>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6" name="Freeform 183">
              <a:extLst>
                <a:ext uri="{FF2B5EF4-FFF2-40B4-BE49-F238E27FC236}">
                  <a16:creationId xmlns:a16="http://schemas.microsoft.com/office/drawing/2014/main" xmlns="" id="{97D8E3AF-6413-4F0D-A999-2F1DA9E56B77}"/>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7" name="Group 66" descr="female shape">
            <a:extLst>
              <a:ext uri="{FF2B5EF4-FFF2-40B4-BE49-F238E27FC236}">
                <a16:creationId xmlns:a16="http://schemas.microsoft.com/office/drawing/2014/main" xmlns="" id="{C16AEF33-0608-417D-8CED-02C88545F666}"/>
              </a:ext>
            </a:extLst>
          </p:cNvPr>
          <p:cNvGrpSpPr/>
          <p:nvPr/>
        </p:nvGrpSpPr>
        <p:grpSpPr>
          <a:xfrm>
            <a:off x="9941532" y="2048129"/>
            <a:ext cx="203081" cy="372666"/>
            <a:chOff x="4479631" y="3784600"/>
            <a:chExt cx="270774" cy="496888"/>
          </a:xfrm>
          <a:solidFill>
            <a:srgbClr val="91C300"/>
          </a:solidFill>
        </p:grpSpPr>
        <p:sp>
          <p:nvSpPr>
            <p:cNvPr id="68" name="Oval 184">
              <a:extLst>
                <a:ext uri="{FF2B5EF4-FFF2-40B4-BE49-F238E27FC236}">
                  <a16:creationId xmlns:a16="http://schemas.microsoft.com/office/drawing/2014/main" xmlns="" id="{003CAE5A-B72A-42BF-9CBD-9AE7F74C5EB5}"/>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9" name="Freeform 185">
              <a:extLst>
                <a:ext uri="{FF2B5EF4-FFF2-40B4-BE49-F238E27FC236}">
                  <a16:creationId xmlns:a16="http://schemas.microsoft.com/office/drawing/2014/main" xmlns="" id="{9A2E615F-715A-4F3D-ACC2-A7BD7384F6CB}"/>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0" name="Group 69" descr="female shape">
            <a:extLst>
              <a:ext uri="{FF2B5EF4-FFF2-40B4-BE49-F238E27FC236}">
                <a16:creationId xmlns:a16="http://schemas.microsoft.com/office/drawing/2014/main" xmlns="" id="{A091DBCA-DDEB-4E67-BD9B-5B725DC8D896}"/>
              </a:ext>
            </a:extLst>
          </p:cNvPr>
          <p:cNvGrpSpPr/>
          <p:nvPr/>
        </p:nvGrpSpPr>
        <p:grpSpPr>
          <a:xfrm>
            <a:off x="10170739" y="2048129"/>
            <a:ext cx="201893" cy="372666"/>
            <a:chOff x="4785240" y="3784600"/>
            <a:chExt cx="269190" cy="496888"/>
          </a:xfrm>
          <a:solidFill>
            <a:srgbClr val="00B4F1"/>
          </a:solidFill>
        </p:grpSpPr>
        <p:sp>
          <p:nvSpPr>
            <p:cNvPr id="71" name="Oval 186">
              <a:extLst>
                <a:ext uri="{FF2B5EF4-FFF2-40B4-BE49-F238E27FC236}">
                  <a16:creationId xmlns:a16="http://schemas.microsoft.com/office/drawing/2014/main" xmlns="" id="{28AFFBC4-9580-405A-8EFD-E1CDE29AEDD0}"/>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2" name="Freeform 187">
              <a:extLst>
                <a:ext uri="{FF2B5EF4-FFF2-40B4-BE49-F238E27FC236}">
                  <a16:creationId xmlns:a16="http://schemas.microsoft.com/office/drawing/2014/main" xmlns="" id="{E2D10685-9D78-494C-B813-E90E97B622F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3" name="Group 72" descr="male shape">
            <a:extLst>
              <a:ext uri="{FF2B5EF4-FFF2-40B4-BE49-F238E27FC236}">
                <a16:creationId xmlns:a16="http://schemas.microsoft.com/office/drawing/2014/main" xmlns="" id="{20DC09B4-3BA9-45F6-BA5A-A82EAD9F8404}"/>
              </a:ext>
            </a:extLst>
          </p:cNvPr>
          <p:cNvGrpSpPr/>
          <p:nvPr/>
        </p:nvGrpSpPr>
        <p:grpSpPr>
          <a:xfrm>
            <a:off x="8163694" y="2567613"/>
            <a:ext cx="214956" cy="372666"/>
            <a:chOff x="2107596" y="3784600"/>
            <a:chExt cx="286608" cy="496888"/>
          </a:xfrm>
          <a:solidFill>
            <a:srgbClr val="00B4F1"/>
          </a:solidFill>
        </p:grpSpPr>
        <p:sp>
          <p:nvSpPr>
            <p:cNvPr id="74" name="Oval 168">
              <a:extLst>
                <a:ext uri="{FF2B5EF4-FFF2-40B4-BE49-F238E27FC236}">
                  <a16:creationId xmlns:a16="http://schemas.microsoft.com/office/drawing/2014/main" xmlns="" id="{E7294F85-01F7-424D-90B3-F2686FB5385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5" name="Freeform 169">
              <a:extLst>
                <a:ext uri="{FF2B5EF4-FFF2-40B4-BE49-F238E27FC236}">
                  <a16:creationId xmlns:a16="http://schemas.microsoft.com/office/drawing/2014/main" xmlns="" id="{3FAFA522-FB88-45C4-8FF8-E0C500A720BF}"/>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6" name="Group 75" descr="male shape">
            <a:extLst>
              <a:ext uri="{FF2B5EF4-FFF2-40B4-BE49-F238E27FC236}">
                <a16:creationId xmlns:a16="http://schemas.microsoft.com/office/drawing/2014/main" xmlns="" id="{27F2191E-09E4-4C57-9095-5E5C4ECD8DD7}"/>
              </a:ext>
            </a:extLst>
          </p:cNvPr>
          <p:cNvGrpSpPr/>
          <p:nvPr/>
        </p:nvGrpSpPr>
        <p:grpSpPr>
          <a:xfrm>
            <a:off x="8392901" y="2567613"/>
            <a:ext cx="213768" cy="372666"/>
            <a:chOff x="2413205" y="3784600"/>
            <a:chExt cx="285024" cy="496888"/>
          </a:xfrm>
          <a:solidFill>
            <a:srgbClr val="91C300"/>
          </a:solidFill>
        </p:grpSpPr>
        <p:sp>
          <p:nvSpPr>
            <p:cNvPr id="77" name="Oval 170">
              <a:extLst>
                <a:ext uri="{FF2B5EF4-FFF2-40B4-BE49-F238E27FC236}">
                  <a16:creationId xmlns:a16="http://schemas.microsoft.com/office/drawing/2014/main" xmlns="" id="{A9473A52-EA1B-4154-9E62-B942CA8DAD08}"/>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8" name="Freeform 171">
              <a:extLst>
                <a:ext uri="{FF2B5EF4-FFF2-40B4-BE49-F238E27FC236}">
                  <a16:creationId xmlns:a16="http://schemas.microsoft.com/office/drawing/2014/main" xmlns="" id="{1AA35C8B-635D-4542-BF07-8E992AFF6654}"/>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9" name="Group 78" descr="male shape">
            <a:extLst>
              <a:ext uri="{FF2B5EF4-FFF2-40B4-BE49-F238E27FC236}">
                <a16:creationId xmlns:a16="http://schemas.microsoft.com/office/drawing/2014/main" xmlns="" id="{7DCEC686-3821-49E7-BB4E-1FE571BB690A}"/>
              </a:ext>
            </a:extLst>
          </p:cNvPr>
          <p:cNvGrpSpPr/>
          <p:nvPr/>
        </p:nvGrpSpPr>
        <p:grpSpPr>
          <a:xfrm>
            <a:off x="8620920" y="2567613"/>
            <a:ext cx="214956" cy="372666"/>
            <a:chOff x="2717231" y="3784600"/>
            <a:chExt cx="286608" cy="496888"/>
          </a:xfrm>
          <a:solidFill>
            <a:srgbClr val="FFC300"/>
          </a:solidFill>
        </p:grpSpPr>
        <p:sp>
          <p:nvSpPr>
            <p:cNvPr id="80" name="Oval 172">
              <a:extLst>
                <a:ext uri="{FF2B5EF4-FFF2-40B4-BE49-F238E27FC236}">
                  <a16:creationId xmlns:a16="http://schemas.microsoft.com/office/drawing/2014/main" xmlns="" id="{6836910E-4B5F-4BE4-9B4E-241A2A0F22A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1" name="Freeform 173">
              <a:extLst>
                <a:ext uri="{FF2B5EF4-FFF2-40B4-BE49-F238E27FC236}">
                  <a16:creationId xmlns:a16="http://schemas.microsoft.com/office/drawing/2014/main" xmlns="" id="{3D8F580D-AA45-41F9-ACD5-7027A7F8336E}"/>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2" name="Group 81" descr="male shape">
            <a:extLst>
              <a:ext uri="{FF2B5EF4-FFF2-40B4-BE49-F238E27FC236}">
                <a16:creationId xmlns:a16="http://schemas.microsoft.com/office/drawing/2014/main" xmlns="" id="{3ADE39A9-2F26-42E9-97C0-E475E2545A5C}"/>
              </a:ext>
            </a:extLst>
          </p:cNvPr>
          <p:cNvGrpSpPr/>
          <p:nvPr/>
        </p:nvGrpSpPr>
        <p:grpSpPr>
          <a:xfrm>
            <a:off x="8850128" y="2567613"/>
            <a:ext cx="213768" cy="372666"/>
            <a:chOff x="3022841" y="3784600"/>
            <a:chExt cx="285024" cy="496888"/>
          </a:xfrm>
          <a:solidFill>
            <a:srgbClr val="F8682C"/>
          </a:solidFill>
        </p:grpSpPr>
        <p:sp>
          <p:nvSpPr>
            <p:cNvPr id="83" name="Oval 174">
              <a:extLst>
                <a:ext uri="{FF2B5EF4-FFF2-40B4-BE49-F238E27FC236}">
                  <a16:creationId xmlns:a16="http://schemas.microsoft.com/office/drawing/2014/main" xmlns="" id="{92DE7291-EB6E-4796-A6B3-D960BB2B3895}"/>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4" name="Freeform 175">
              <a:extLst>
                <a:ext uri="{FF2B5EF4-FFF2-40B4-BE49-F238E27FC236}">
                  <a16:creationId xmlns:a16="http://schemas.microsoft.com/office/drawing/2014/main" xmlns="" id="{47F43091-C322-4530-B943-4E4F192BCA6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5" name="Group 84" descr="female shape">
            <a:extLst>
              <a:ext uri="{FF2B5EF4-FFF2-40B4-BE49-F238E27FC236}">
                <a16:creationId xmlns:a16="http://schemas.microsoft.com/office/drawing/2014/main" xmlns="" id="{D749606A-A21D-47D2-B0E6-BE2E446E4E30}"/>
              </a:ext>
            </a:extLst>
          </p:cNvPr>
          <p:cNvGrpSpPr/>
          <p:nvPr/>
        </p:nvGrpSpPr>
        <p:grpSpPr>
          <a:xfrm>
            <a:off x="9257474" y="2567613"/>
            <a:ext cx="201893" cy="372666"/>
            <a:chOff x="3565970" y="3784600"/>
            <a:chExt cx="269190" cy="496888"/>
          </a:xfrm>
          <a:solidFill>
            <a:srgbClr val="F8682C"/>
          </a:solidFill>
        </p:grpSpPr>
        <p:sp>
          <p:nvSpPr>
            <p:cNvPr id="86" name="Oval 178">
              <a:extLst>
                <a:ext uri="{FF2B5EF4-FFF2-40B4-BE49-F238E27FC236}">
                  <a16:creationId xmlns:a16="http://schemas.microsoft.com/office/drawing/2014/main" xmlns="" id="{F2E48F56-91AE-4873-9A17-05D827388FF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7" name="Freeform 179">
              <a:extLst>
                <a:ext uri="{FF2B5EF4-FFF2-40B4-BE49-F238E27FC236}">
                  <a16:creationId xmlns:a16="http://schemas.microsoft.com/office/drawing/2014/main" xmlns="" id="{96B45239-C42F-4000-908A-BA34BC70606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8" name="Group 87" descr="female shape">
            <a:extLst>
              <a:ext uri="{FF2B5EF4-FFF2-40B4-BE49-F238E27FC236}">
                <a16:creationId xmlns:a16="http://schemas.microsoft.com/office/drawing/2014/main" xmlns="" id="{5CDC44E2-3976-4355-BA8A-780E730091CC}"/>
              </a:ext>
            </a:extLst>
          </p:cNvPr>
          <p:cNvGrpSpPr/>
          <p:nvPr/>
        </p:nvGrpSpPr>
        <p:grpSpPr>
          <a:xfrm>
            <a:off x="9485494" y="2567613"/>
            <a:ext cx="203081" cy="372666"/>
            <a:chOff x="3869996" y="3784600"/>
            <a:chExt cx="270774" cy="496888"/>
          </a:xfrm>
          <a:solidFill>
            <a:srgbClr val="FFC300"/>
          </a:solidFill>
        </p:grpSpPr>
        <p:sp>
          <p:nvSpPr>
            <p:cNvPr id="89" name="Oval 180">
              <a:extLst>
                <a:ext uri="{FF2B5EF4-FFF2-40B4-BE49-F238E27FC236}">
                  <a16:creationId xmlns:a16="http://schemas.microsoft.com/office/drawing/2014/main" xmlns="" id="{A192D24F-5A4F-4168-9E9D-C595EBEF8443}"/>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0" name="Freeform 181">
              <a:extLst>
                <a:ext uri="{FF2B5EF4-FFF2-40B4-BE49-F238E27FC236}">
                  <a16:creationId xmlns:a16="http://schemas.microsoft.com/office/drawing/2014/main" xmlns="" id="{550BDDAD-C6E7-4ACC-AAF9-8E37C0CDBF56}"/>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1" name="Group 90" descr="female shape">
            <a:extLst>
              <a:ext uri="{FF2B5EF4-FFF2-40B4-BE49-F238E27FC236}">
                <a16:creationId xmlns:a16="http://schemas.microsoft.com/office/drawing/2014/main" xmlns="" id="{AA7E66E3-FB7B-4BCA-9622-BD41A6CA50EC}"/>
              </a:ext>
            </a:extLst>
          </p:cNvPr>
          <p:cNvGrpSpPr/>
          <p:nvPr/>
        </p:nvGrpSpPr>
        <p:grpSpPr>
          <a:xfrm>
            <a:off x="9714701" y="2567613"/>
            <a:ext cx="201893" cy="372666"/>
            <a:chOff x="4175605" y="3784600"/>
            <a:chExt cx="269190" cy="496888"/>
          </a:xfrm>
          <a:solidFill>
            <a:srgbClr val="FFC300"/>
          </a:solidFill>
        </p:grpSpPr>
        <p:sp>
          <p:nvSpPr>
            <p:cNvPr id="92" name="Oval 182">
              <a:extLst>
                <a:ext uri="{FF2B5EF4-FFF2-40B4-BE49-F238E27FC236}">
                  <a16:creationId xmlns:a16="http://schemas.microsoft.com/office/drawing/2014/main" xmlns="" id="{1327AA0F-4DC9-45BD-810F-DD3260FCC2A9}"/>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3" name="Freeform 183">
              <a:extLst>
                <a:ext uri="{FF2B5EF4-FFF2-40B4-BE49-F238E27FC236}">
                  <a16:creationId xmlns:a16="http://schemas.microsoft.com/office/drawing/2014/main" xmlns="" id="{C3D3C3E4-AF9D-4C3E-87E8-D62D815F5FDC}"/>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4" name="Group 93" descr="female shape">
            <a:extLst>
              <a:ext uri="{FF2B5EF4-FFF2-40B4-BE49-F238E27FC236}">
                <a16:creationId xmlns:a16="http://schemas.microsoft.com/office/drawing/2014/main" xmlns="" id="{AEB99B69-89A6-4B26-95DF-AD1F6AD5CDEC}"/>
              </a:ext>
            </a:extLst>
          </p:cNvPr>
          <p:cNvGrpSpPr/>
          <p:nvPr/>
        </p:nvGrpSpPr>
        <p:grpSpPr>
          <a:xfrm>
            <a:off x="9942720" y="2567613"/>
            <a:ext cx="203081" cy="372666"/>
            <a:chOff x="4479631" y="3784600"/>
            <a:chExt cx="270774" cy="496888"/>
          </a:xfrm>
          <a:solidFill>
            <a:srgbClr val="91C300"/>
          </a:solidFill>
        </p:grpSpPr>
        <p:sp>
          <p:nvSpPr>
            <p:cNvPr id="95" name="Oval 184">
              <a:extLst>
                <a:ext uri="{FF2B5EF4-FFF2-40B4-BE49-F238E27FC236}">
                  <a16:creationId xmlns:a16="http://schemas.microsoft.com/office/drawing/2014/main" xmlns="" id="{9091F97F-905B-44C6-9CB5-3B62535EF928}"/>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6" name="Freeform 185">
              <a:extLst>
                <a:ext uri="{FF2B5EF4-FFF2-40B4-BE49-F238E27FC236}">
                  <a16:creationId xmlns:a16="http://schemas.microsoft.com/office/drawing/2014/main" xmlns="" id="{2BDA6B14-7D7E-4B46-ADDE-D336482E3B14}"/>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7" name="Group 96" descr="female shape">
            <a:extLst>
              <a:ext uri="{FF2B5EF4-FFF2-40B4-BE49-F238E27FC236}">
                <a16:creationId xmlns:a16="http://schemas.microsoft.com/office/drawing/2014/main" xmlns="" id="{317B9314-2B1A-4952-A089-7877E13EFD18}"/>
              </a:ext>
            </a:extLst>
          </p:cNvPr>
          <p:cNvGrpSpPr/>
          <p:nvPr/>
        </p:nvGrpSpPr>
        <p:grpSpPr>
          <a:xfrm>
            <a:off x="10171927" y="2567613"/>
            <a:ext cx="201893" cy="372666"/>
            <a:chOff x="4785240" y="3784600"/>
            <a:chExt cx="269190" cy="496888"/>
          </a:xfrm>
          <a:solidFill>
            <a:srgbClr val="00B4F1"/>
          </a:solidFill>
        </p:grpSpPr>
        <p:sp>
          <p:nvSpPr>
            <p:cNvPr id="98" name="Oval 186">
              <a:extLst>
                <a:ext uri="{FF2B5EF4-FFF2-40B4-BE49-F238E27FC236}">
                  <a16:creationId xmlns:a16="http://schemas.microsoft.com/office/drawing/2014/main" xmlns="" id="{3DA7B5AC-CD33-47FE-B04B-8F2F963C6C93}"/>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9" name="Freeform 187">
              <a:extLst>
                <a:ext uri="{FF2B5EF4-FFF2-40B4-BE49-F238E27FC236}">
                  <a16:creationId xmlns:a16="http://schemas.microsoft.com/office/drawing/2014/main" xmlns="" id="{FB23EFFD-A251-4AD4-9E27-C54AFF0FF450}"/>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spTree>
    <p:extLst>
      <p:ext uri="{BB962C8B-B14F-4D97-AF65-F5344CB8AC3E}">
        <p14:creationId xmlns:p14="http://schemas.microsoft.com/office/powerpoint/2010/main" val="390273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A64863D8-7229-4D6D-A731-60A3F0E585B8}"/>
              </a:ext>
            </a:extLst>
          </p:cNvPr>
          <p:cNvGraphicFramePr>
            <a:graphicFrameLocks noGrp="1"/>
          </p:cNvGraphicFramePr>
          <p:nvPr>
            <p:ph idx="4294967295"/>
            <p:extLst>
              <p:ext uri="{D42A27DB-BD31-4B8C-83A1-F6EECF244321}">
                <p14:modId xmlns:p14="http://schemas.microsoft.com/office/powerpoint/2010/main" val="2639022758"/>
              </p:ext>
            </p:extLst>
          </p:nvPr>
        </p:nvGraphicFramePr>
        <p:xfrm>
          <a:off x="3171244" y="1534247"/>
          <a:ext cx="6055549" cy="487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xmlns="" id="{51C2D3B7-EF95-4865-9492-979E6A2C49CD}"/>
              </a:ext>
            </a:extLst>
          </p:cNvPr>
          <p:cNvGrpSpPr/>
          <p:nvPr/>
        </p:nvGrpSpPr>
        <p:grpSpPr>
          <a:xfrm>
            <a:off x="8602372" y="3129507"/>
            <a:ext cx="2070581" cy="798955"/>
            <a:chOff x="8182295" y="2256234"/>
            <a:chExt cx="2070581" cy="798955"/>
          </a:xfrm>
        </p:grpSpPr>
        <p:grpSp>
          <p:nvGrpSpPr>
            <p:cNvPr id="7" name="Group 6" descr="male shape">
              <a:extLst>
                <a:ext uri="{FF2B5EF4-FFF2-40B4-BE49-F238E27FC236}">
                  <a16:creationId xmlns:a16="http://schemas.microsoft.com/office/drawing/2014/main" xmlns="" id="{66E4CD22-1B25-43F5-8CBD-F8D00E2A0601}"/>
                </a:ext>
              </a:extLst>
            </p:cNvPr>
            <p:cNvGrpSpPr/>
            <p:nvPr/>
          </p:nvGrpSpPr>
          <p:grpSpPr>
            <a:xfrm>
              <a:off x="8182295" y="2256234"/>
              <a:ext cx="213768" cy="372666"/>
              <a:chOff x="587467" y="3784600"/>
              <a:chExt cx="285024" cy="496888"/>
            </a:xfrm>
            <a:solidFill>
              <a:srgbClr val="999999"/>
            </a:solidFill>
          </p:grpSpPr>
          <p:sp>
            <p:nvSpPr>
              <p:cNvPr id="8" name="Oval 164">
                <a:extLst>
                  <a:ext uri="{FF2B5EF4-FFF2-40B4-BE49-F238E27FC236}">
                    <a16:creationId xmlns:a16="http://schemas.microsoft.com/office/drawing/2014/main" xmlns="" id="{9DAA212C-0EC8-409C-9CFC-E16F1D6675B5}"/>
                  </a:ext>
                </a:extLst>
              </p:cNvPr>
              <p:cNvSpPr>
                <a:spLocks noChangeArrowheads="1"/>
              </p:cNvSpPr>
              <p:nvPr userDrawn="1"/>
            </p:nvSpPr>
            <p:spPr bwMode="auto">
              <a:xfrm>
                <a:off x="679308"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 name="Freeform 165">
                <a:extLst>
                  <a:ext uri="{FF2B5EF4-FFF2-40B4-BE49-F238E27FC236}">
                    <a16:creationId xmlns:a16="http://schemas.microsoft.com/office/drawing/2014/main" xmlns="" id="{FE58F531-76EF-476B-8BCF-A7152840E387}"/>
                  </a:ext>
                </a:extLst>
              </p:cNvPr>
              <p:cNvSpPr>
                <a:spLocks/>
              </p:cNvSpPr>
              <p:nvPr userDrawn="1"/>
            </p:nvSpPr>
            <p:spPr bwMode="auto">
              <a:xfrm>
                <a:off x="587467" y="3895725"/>
                <a:ext cx="285024" cy="385763"/>
              </a:xfrm>
              <a:custGeom>
                <a:avLst/>
                <a:gdLst>
                  <a:gd name="T0" fmla="*/ 88 w 90"/>
                  <a:gd name="T1" fmla="*/ 44 h 121"/>
                  <a:gd name="T2" fmla="*/ 68 w 90"/>
                  <a:gd name="T3" fmla="*/ 4 h 121"/>
                  <a:gd name="T4" fmla="*/ 62 w 90"/>
                  <a:gd name="T5" fmla="*/ 0 h 121"/>
                  <a:gd name="T6" fmla="*/ 56 w 90"/>
                  <a:gd name="T7" fmla="*/ 0 h 121"/>
                  <a:gd name="T8" fmla="*/ 33 w 90"/>
                  <a:gd name="T9" fmla="*/ 0 h 121"/>
                  <a:gd name="T10" fmla="*/ 28 w 90"/>
                  <a:gd name="T11" fmla="*/ 0 h 121"/>
                  <a:gd name="T12" fmla="*/ 21 w 90"/>
                  <a:gd name="T13" fmla="*/ 4 h 121"/>
                  <a:gd name="T14" fmla="*/ 1 w 90"/>
                  <a:gd name="T15" fmla="*/ 44 h 121"/>
                  <a:gd name="T16" fmla="*/ 4 w 90"/>
                  <a:gd name="T17" fmla="*/ 53 h 121"/>
                  <a:gd name="T18" fmla="*/ 13 w 90"/>
                  <a:gd name="T19" fmla="*/ 50 h 121"/>
                  <a:gd name="T20" fmla="*/ 24 w 90"/>
                  <a:gd name="T21" fmla="*/ 27 h 121"/>
                  <a:gd name="T22" fmla="*/ 24 w 90"/>
                  <a:gd name="T23" fmla="*/ 55 h 121"/>
                  <a:gd name="T24" fmla="*/ 24 w 90"/>
                  <a:gd name="T25" fmla="*/ 56 h 121"/>
                  <a:gd name="T26" fmla="*/ 24 w 90"/>
                  <a:gd name="T27" fmla="*/ 112 h 121"/>
                  <a:gd name="T28" fmla="*/ 33 w 90"/>
                  <a:gd name="T29" fmla="*/ 121 h 121"/>
                  <a:gd name="T30" fmla="*/ 41 w 90"/>
                  <a:gd name="T31" fmla="*/ 112 h 121"/>
                  <a:gd name="T32" fmla="*/ 41 w 90"/>
                  <a:gd name="T33" fmla="*/ 65 h 121"/>
                  <a:gd name="T34" fmla="*/ 48 w 90"/>
                  <a:gd name="T35" fmla="*/ 65 h 121"/>
                  <a:gd name="T36" fmla="*/ 48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5 w 90"/>
                  <a:gd name="T53" fmla="*/ 53 h 121"/>
                  <a:gd name="T54" fmla="*/ 88 w 90"/>
                  <a:gd name="T5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121">
                    <a:moveTo>
                      <a:pt x="88" y="44"/>
                    </a:moveTo>
                    <a:cubicBezTo>
                      <a:pt x="68" y="4"/>
                      <a:pt x="68" y="4"/>
                      <a:pt x="68" y="4"/>
                    </a:cubicBezTo>
                    <a:cubicBezTo>
                      <a:pt x="67" y="1"/>
                      <a:pt x="64" y="0"/>
                      <a:pt x="62"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7"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5" y="53"/>
                      <a:pt x="85" y="53"/>
                      <a:pt x="85" y="53"/>
                    </a:cubicBezTo>
                    <a:cubicBezTo>
                      <a:pt x="88"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0" name="Group 9" descr="male shape">
              <a:extLst>
                <a:ext uri="{FF2B5EF4-FFF2-40B4-BE49-F238E27FC236}">
                  <a16:creationId xmlns:a16="http://schemas.microsoft.com/office/drawing/2014/main" xmlns="" id="{6A7CEB9B-595C-4B68-AC20-E2E2AADA334C}"/>
                </a:ext>
              </a:extLst>
            </p:cNvPr>
            <p:cNvGrpSpPr/>
            <p:nvPr/>
          </p:nvGrpSpPr>
          <p:grpSpPr>
            <a:xfrm>
              <a:off x="8410315" y="2256234"/>
              <a:ext cx="212581" cy="372666"/>
              <a:chOff x="891493" y="3784600"/>
              <a:chExt cx="283441" cy="496888"/>
            </a:xfrm>
            <a:solidFill>
              <a:srgbClr val="999999"/>
            </a:solidFill>
          </p:grpSpPr>
          <p:sp>
            <p:nvSpPr>
              <p:cNvPr id="11" name="Oval 166">
                <a:extLst>
                  <a:ext uri="{FF2B5EF4-FFF2-40B4-BE49-F238E27FC236}">
                    <a16:creationId xmlns:a16="http://schemas.microsoft.com/office/drawing/2014/main" xmlns="" id="{DAD7A291-ADEF-466F-A044-CDD77B0A7CE4}"/>
                  </a:ext>
                </a:extLst>
              </p:cNvPr>
              <p:cNvSpPr>
                <a:spLocks noChangeArrowheads="1"/>
              </p:cNvSpPr>
              <p:nvPr userDrawn="1"/>
            </p:nvSpPr>
            <p:spPr bwMode="auto">
              <a:xfrm>
                <a:off x="98491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2" name="Freeform 167">
                <a:extLst>
                  <a:ext uri="{FF2B5EF4-FFF2-40B4-BE49-F238E27FC236}">
                    <a16:creationId xmlns:a16="http://schemas.microsoft.com/office/drawing/2014/main" xmlns="" id="{833C4C57-C74D-4D4A-9A54-C476AA1230E9}"/>
                  </a:ext>
                </a:extLst>
              </p:cNvPr>
              <p:cNvSpPr>
                <a:spLocks/>
              </p:cNvSpPr>
              <p:nvPr userDrawn="1"/>
            </p:nvSpPr>
            <p:spPr bwMode="auto">
              <a:xfrm>
                <a:off x="891493" y="3895725"/>
                <a:ext cx="283441"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3 w 89"/>
                  <a:gd name="T29" fmla="*/ 121 h 121"/>
                  <a:gd name="T30" fmla="*/ 41 w 89"/>
                  <a:gd name="T31" fmla="*/ 112 h 121"/>
                  <a:gd name="T32" fmla="*/ 41 w 89"/>
                  <a:gd name="T33" fmla="*/ 65 h 121"/>
                  <a:gd name="T34" fmla="*/ 48 w 89"/>
                  <a:gd name="T35" fmla="*/ 65 h 121"/>
                  <a:gd name="T36" fmla="*/ 48 w 89"/>
                  <a:gd name="T37" fmla="*/ 112 h 121"/>
                  <a:gd name="T38" fmla="*/ 57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7"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3" name="Group 12" descr="male shape">
              <a:extLst>
                <a:ext uri="{FF2B5EF4-FFF2-40B4-BE49-F238E27FC236}">
                  <a16:creationId xmlns:a16="http://schemas.microsoft.com/office/drawing/2014/main" xmlns="" id="{23D37E62-B500-4902-BB30-5F0BB0E61A63}"/>
                </a:ext>
              </a:extLst>
            </p:cNvPr>
            <p:cNvGrpSpPr/>
            <p:nvPr/>
          </p:nvGrpSpPr>
          <p:grpSpPr>
            <a:xfrm>
              <a:off x="8639522" y="2256234"/>
              <a:ext cx="211393" cy="372666"/>
              <a:chOff x="1197102" y="3784600"/>
              <a:chExt cx="281857" cy="496888"/>
            </a:xfrm>
            <a:solidFill>
              <a:srgbClr val="999999"/>
            </a:solidFill>
          </p:grpSpPr>
          <p:sp>
            <p:nvSpPr>
              <p:cNvPr id="14" name="Oval 158">
                <a:extLst>
                  <a:ext uri="{FF2B5EF4-FFF2-40B4-BE49-F238E27FC236}">
                    <a16:creationId xmlns:a16="http://schemas.microsoft.com/office/drawing/2014/main" xmlns="" id="{09E6CE25-C879-4076-BDB4-849D301464D2}"/>
                  </a:ext>
                </a:extLst>
              </p:cNvPr>
              <p:cNvSpPr>
                <a:spLocks noChangeArrowheads="1"/>
              </p:cNvSpPr>
              <p:nvPr userDrawn="1"/>
            </p:nvSpPr>
            <p:spPr bwMode="auto">
              <a:xfrm>
                <a:off x="1288943"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5" name="Freeform 159">
                <a:extLst>
                  <a:ext uri="{FF2B5EF4-FFF2-40B4-BE49-F238E27FC236}">
                    <a16:creationId xmlns:a16="http://schemas.microsoft.com/office/drawing/2014/main" xmlns="" id="{0594A6BF-F93F-44E6-88B9-29FEA6D3591D}"/>
                  </a:ext>
                </a:extLst>
              </p:cNvPr>
              <p:cNvSpPr>
                <a:spLocks/>
              </p:cNvSpPr>
              <p:nvPr userDrawn="1"/>
            </p:nvSpPr>
            <p:spPr bwMode="auto">
              <a:xfrm>
                <a:off x="1197102" y="3895725"/>
                <a:ext cx="281857"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3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6" name="Group 15" descr="male shape">
              <a:extLst>
                <a:ext uri="{FF2B5EF4-FFF2-40B4-BE49-F238E27FC236}">
                  <a16:creationId xmlns:a16="http://schemas.microsoft.com/office/drawing/2014/main" xmlns="" id="{3B2AF4F7-586C-4A0C-967F-B352867874C9}"/>
                </a:ext>
              </a:extLst>
            </p:cNvPr>
            <p:cNvGrpSpPr/>
            <p:nvPr/>
          </p:nvGrpSpPr>
          <p:grpSpPr>
            <a:xfrm>
              <a:off x="8867541" y="2256234"/>
              <a:ext cx="212581" cy="372666"/>
              <a:chOff x="1501128" y="3784600"/>
              <a:chExt cx="283441" cy="496888"/>
            </a:xfrm>
            <a:solidFill>
              <a:srgbClr val="999999"/>
            </a:solidFill>
          </p:grpSpPr>
          <p:sp>
            <p:nvSpPr>
              <p:cNvPr id="17" name="Oval 160">
                <a:extLst>
                  <a:ext uri="{FF2B5EF4-FFF2-40B4-BE49-F238E27FC236}">
                    <a16:creationId xmlns:a16="http://schemas.microsoft.com/office/drawing/2014/main" xmlns="" id="{21CE1B85-AD35-4820-959C-BFB555368347}"/>
                  </a:ext>
                </a:extLst>
              </p:cNvPr>
              <p:cNvSpPr>
                <a:spLocks noChangeArrowheads="1"/>
              </p:cNvSpPr>
              <p:nvPr userDrawn="1"/>
            </p:nvSpPr>
            <p:spPr bwMode="auto">
              <a:xfrm>
                <a:off x="1594553"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8" name="Freeform 161">
                <a:extLst>
                  <a:ext uri="{FF2B5EF4-FFF2-40B4-BE49-F238E27FC236}">
                    <a16:creationId xmlns:a16="http://schemas.microsoft.com/office/drawing/2014/main" xmlns="" id="{1D70FAAC-562C-4DC6-81FC-0AF119518C39}"/>
                  </a:ext>
                </a:extLst>
              </p:cNvPr>
              <p:cNvSpPr>
                <a:spLocks/>
              </p:cNvSpPr>
              <p:nvPr userDrawn="1"/>
            </p:nvSpPr>
            <p:spPr bwMode="auto">
              <a:xfrm>
                <a:off x="1501128" y="3895725"/>
                <a:ext cx="283441"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2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2"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9" name="Group 18" descr="male shape">
              <a:extLst>
                <a:ext uri="{FF2B5EF4-FFF2-40B4-BE49-F238E27FC236}">
                  <a16:creationId xmlns:a16="http://schemas.microsoft.com/office/drawing/2014/main" xmlns="" id="{6BD8C9C4-A64A-4B58-BC0C-426E8CCC07C1}"/>
                </a:ext>
              </a:extLst>
            </p:cNvPr>
            <p:cNvGrpSpPr/>
            <p:nvPr/>
          </p:nvGrpSpPr>
          <p:grpSpPr>
            <a:xfrm>
              <a:off x="9096748" y="2256234"/>
              <a:ext cx="211393" cy="372666"/>
              <a:chOff x="1806737" y="3784600"/>
              <a:chExt cx="281857" cy="496888"/>
            </a:xfrm>
            <a:solidFill>
              <a:srgbClr val="999999"/>
            </a:solidFill>
          </p:grpSpPr>
          <p:sp>
            <p:nvSpPr>
              <p:cNvPr id="20" name="Oval 162">
                <a:extLst>
                  <a:ext uri="{FF2B5EF4-FFF2-40B4-BE49-F238E27FC236}">
                    <a16:creationId xmlns:a16="http://schemas.microsoft.com/office/drawing/2014/main" xmlns="" id="{237B5ECA-526D-4EB2-8266-2F52DACA52FE}"/>
                  </a:ext>
                </a:extLst>
              </p:cNvPr>
              <p:cNvSpPr>
                <a:spLocks noChangeArrowheads="1"/>
              </p:cNvSpPr>
              <p:nvPr userDrawn="1"/>
            </p:nvSpPr>
            <p:spPr bwMode="auto">
              <a:xfrm>
                <a:off x="1898579"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63">
                <a:extLst>
                  <a:ext uri="{FF2B5EF4-FFF2-40B4-BE49-F238E27FC236}">
                    <a16:creationId xmlns:a16="http://schemas.microsoft.com/office/drawing/2014/main" xmlns="" id="{5AFBC7C4-27CB-46CC-9194-29EA753B0A44}"/>
                  </a:ext>
                </a:extLst>
              </p:cNvPr>
              <p:cNvSpPr>
                <a:spLocks/>
              </p:cNvSpPr>
              <p:nvPr userDrawn="1"/>
            </p:nvSpPr>
            <p:spPr bwMode="auto">
              <a:xfrm>
                <a:off x="1806737" y="3895725"/>
                <a:ext cx="281857"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7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2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7" y="0"/>
                      <a:pt x="27" y="0"/>
                      <a:pt x="27"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2"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2" name="Group 21" descr="male shape">
              <a:extLst>
                <a:ext uri="{FF2B5EF4-FFF2-40B4-BE49-F238E27FC236}">
                  <a16:creationId xmlns:a16="http://schemas.microsoft.com/office/drawing/2014/main" xmlns="" id="{8DB251BD-DA1A-47A1-AB3B-565EFC3C70D8}"/>
                </a:ext>
              </a:extLst>
            </p:cNvPr>
            <p:cNvGrpSpPr/>
            <p:nvPr/>
          </p:nvGrpSpPr>
          <p:grpSpPr>
            <a:xfrm>
              <a:off x="9322392" y="2256234"/>
              <a:ext cx="214956" cy="372666"/>
              <a:chOff x="2107596" y="3784600"/>
              <a:chExt cx="286608" cy="496888"/>
            </a:xfrm>
            <a:solidFill>
              <a:srgbClr val="00B4F1"/>
            </a:solidFill>
          </p:grpSpPr>
          <p:sp>
            <p:nvSpPr>
              <p:cNvPr id="23" name="Oval 168">
                <a:extLst>
                  <a:ext uri="{FF2B5EF4-FFF2-40B4-BE49-F238E27FC236}">
                    <a16:creationId xmlns:a16="http://schemas.microsoft.com/office/drawing/2014/main" xmlns="" id="{1FA894CC-457A-4EC7-91C4-58EBAE03787C}"/>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4" name="Freeform 169">
                <a:extLst>
                  <a:ext uri="{FF2B5EF4-FFF2-40B4-BE49-F238E27FC236}">
                    <a16:creationId xmlns:a16="http://schemas.microsoft.com/office/drawing/2014/main" xmlns="" id="{16E9DB17-FAB1-4C9B-9528-719D93B4EAFB}"/>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5" name="Group 24" descr="male shape">
              <a:extLst>
                <a:ext uri="{FF2B5EF4-FFF2-40B4-BE49-F238E27FC236}">
                  <a16:creationId xmlns:a16="http://schemas.microsoft.com/office/drawing/2014/main" xmlns="" id="{C3BEEAD1-534B-4EB9-B193-0DCCDFC8C668}"/>
                </a:ext>
              </a:extLst>
            </p:cNvPr>
            <p:cNvGrpSpPr/>
            <p:nvPr/>
          </p:nvGrpSpPr>
          <p:grpSpPr>
            <a:xfrm>
              <a:off x="9551599" y="2256234"/>
              <a:ext cx="213768" cy="372666"/>
              <a:chOff x="2413205" y="3784600"/>
              <a:chExt cx="285024" cy="496888"/>
            </a:xfrm>
            <a:solidFill>
              <a:srgbClr val="91C300"/>
            </a:solidFill>
          </p:grpSpPr>
          <p:sp>
            <p:nvSpPr>
              <p:cNvPr id="26" name="Oval 170">
                <a:extLst>
                  <a:ext uri="{FF2B5EF4-FFF2-40B4-BE49-F238E27FC236}">
                    <a16:creationId xmlns:a16="http://schemas.microsoft.com/office/drawing/2014/main" xmlns="" id="{AD8DC121-EE4E-4447-804F-6F834D4EC0B7}"/>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7" name="Freeform 171">
                <a:extLst>
                  <a:ext uri="{FF2B5EF4-FFF2-40B4-BE49-F238E27FC236}">
                    <a16:creationId xmlns:a16="http://schemas.microsoft.com/office/drawing/2014/main" xmlns="" id="{8245B7E2-4DC2-488D-80EA-5CB8719316BF}"/>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8" name="Group 27" descr="male shape">
              <a:extLst>
                <a:ext uri="{FF2B5EF4-FFF2-40B4-BE49-F238E27FC236}">
                  <a16:creationId xmlns:a16="http://schemas.microsoft.com/office/drawing/2014/main" xmlns="" id="{BA13A9A7-0F8D-4B1C-92A9-42D9B9BA63B2}"/>
                </a:ext>
              </a:extLst>
            </p:cNvPr>
            <p:cNvGrpSpPr/>
            <p:nvPr/>
          </p:nvGrpSpPr>
          <p:grpSpPr>
            <a:xfrm>
              <a:off x="9779618" y="2256234"/>
              <a:ext cx="214956" cy="372666"/>
              <a:chOff x="2717231" y="3784600"/>
              <a:chExt cx="286608" cy="496888"/>
            </a:xfrm>
            <a:solidFill>
              <a:srgbClr val="FFC300"/>
            </a:solidFill>
          </p:grpSpPr>
          <p:sp>
            <p:nvSpPr>
              <p:cNvPr id="29" name="Oval 172">
                <a:extLst>
                  <a:ext uri="{FF2B5EF4-FFF2-40B4-BE49-F238E27FC236}">
                    <a16:creationId xmlns:a16="http://schemas.microsoft.com/office/drawing/2014/main" xmlns="" id="{388AD0A2-C140-474B-BB2D-F975557AFB28}"/>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0" name="Freeform 173">
                <a:extLst>
                  <a:ext uri="{FF2B5EF4-FFF2-40B4-BE49-F238E27FC236}">
                    <a16:creationId xmlns:a16="http://schemas.microsoft.com/office/drawing/2014/main" xmlns="" id="{8DCD33A4-1D1F-47A0-B902-15ED7A507965}"/>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1" name="Group 30" descr="male shape">
              <a:extLst>
                <a:ext uri="{FF2B5EF4-FFF2-40B4-BE49-F238E27FC236}">
                  <a16:creationId xmlns:a16="http://schemas.microsoft.com/office/drawing/2014/main" xmlns="" id="{110F66B1-ADDC-448F-9748-B9DBA3D76C3C}"/>
                </a:ext>
              </a:extLst>
            </p:cNvPr>
            <p:cNvGrpSpPr/>
            <p:nvPr/>
          </p:nvGrpSpPr>
          <p:grpSpPr>
            <a:xfrm>
              <a:off x="10008826" y="2256234"/>
              <a:ext cx="213768" cy="372666"/>
              <a:chOff x="3022841" y="3784600"/>
              <a:chExt cx="285024" cy="496888"/>
            </a:xfrm>
            <a:solidFill>
              <a:srgbClr val="F8682C"/>
            </a:solidFill>
          </p:grpSpPr>
          <p:sp>
            <p:nvSpPr>
              <p:cNvPr id="32" name="Oval 174">
                <a:extLst>
                  <a:ext uri="{FF2B5EF4-FFF2-40B4-BE49-F238E27FC236}">
                    <a16:creationId xmlns:a16="http://schemas.microsoft.com/office/drawing/2014/main" xmlns="" id="{3691A90D-D109-43E9-B741-395C2261F691}"/>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3" name="Freeform 175">
                <a:extLst>
                  <a:ext uri="{FF2B5EF4-FFF2-40B4-BE49-F238E27FC236}">
                    <a16:creationId xmlns:a16="http://schemas.microsoft.com/office/drawing/2014/main" xmlns="" id="{CB963786-E4BD-4DD9-A797-E5E742BA3798}"/>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7" name="Group 36" descr="female shape">
              <a:extLst>
                <a:ext uri="{FF2B5EF4-FFF2-40B4-BE49-F238E27FC236}">
                  <a16:creationId xmlns:a16="http://schemas.microsoft.com/office/drawing/2014/main" xmlns="" id="{8F144C43-1DE2-4DB5-9A0E-7BE7BF82785A}"/>
                </a:ext>
              </a:extLst>
            </p:cNvPr>
            <p:cNvGrpSpPr/>
            <p:nvPr/>
          </p:nvGrpSpPr>
          <p:grpSpPr>
            <a:xfrm>
              <a:off x="8224453" y="2682523"/>
              <a:ext cx="201893" cy="372666"/>
              <a:chOff x="3565970" y="3784600"/>
              <a:chExt cx="269190" cy="496888"/>
            </a:xfrm>
            <a:solidFill>
              <a:srgbClr val="F8682C"/>
            </a:solidFill>
          </p:grpSpPr>
          <p:sp>
            <p:nvSpPr>
              <p:cNvPr id="38" name="Oval 178">
                <a:extLst>
                  <a:ext uri="{FF2B5EF4-FFF2-40B4-BE49-F238E27FC236}">
                    <a16:creationId xmlns:a16="http://schemas.microsoft.com/office/drawing/2014/main" xmlns="" id="{B671440B-65C6-443F-8B85-C1F3561DB6B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9" name="Freeform 179">
                <a:extLst>
                  <a:ext uri="{FF2B5EF4-FFF2-40B4-BE49-F238E27FC236}">
                    <a16:creationId xmlns:a16="http://schemas.microsoft.com/office/drawing/2014/main" xmlns="" id="{C95ECDC7-48B3-4C01-AAF0-282021E90795}"/>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0" name="Group 39" descr="female shape">
              <a:extLst>
                <a:ext uri="{FF2B5EF4-FFF2-40B4-BE49-F238E27FC236}">
                  <a16:creationId xmlns:a16="http://schemas.microsoft.com/office/drawing/2014/main" xmlns="" id="{B34D9A05-10D4-4F91-A921-A23D35CD62EE}"/>
                </a:ext>
              </a:extLst>
            </p:cNvPr>
            <p:cNvGrpSpPr/>
            <p:nvPr/>
          </p:nvGrpSpPr>
          <p:grpSpPr>
            <a:xfrm>
              <a:off x="8452473" y="2682523"/>
              <a:ext cx="203081" cy="372666"/>
              <a:chOff x="3869996" y="3784600"/>
              <a:chExt cx="270774" cy="496888"/>
            </a:xfrm>
            <a:solidFill>
              <a:srgbClr val="FFC300"/>
            </a:solidFill>
          </p:grpSpPr>
          <p:sp>
            <p:nvSpPr>
              <p:cNvPr id="41" name="Oval 180">
                <a:extLst>
                  <a:ext uri="{FF2B5EF4-FFF2-40B4-BE49-F238E27FC236}">
                    <a16:creationId xmlns:a16="http://schemas.microsoft.com/office/drawing/2014/main" xmlns="" id="{730E293D-2A4B-4F04-AA76-7A171F4F8B30}"/>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2" name="Freeform 181">
                <a:extLst>
                  <a:ext uri="{FF2B5EF4-FFF2-40B4-BE49-F238E27FC236}">
                    <a16:creationId xmlns:a16="http://schemas.microsoft.com/office/drawing/2014/main" xmlns="" id="{8F811C2E-650B-44D3-8353-EDD52D8C0267}"/>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3" name="Group 42" descr="female shape">
              <a:extLst>
                <a:ext uri="{FF2B5EF4-FFF2-40B4-BE49-F238E27FC236}">
                  <a16:creationId xmlns:a16="http://schemas.microsoft.com/office/drawing/2014/main" xmlns="" id="{A67A11E8-E37D-48B8-8C55-20885899BA4E}"/>
                </a:ext>
              </a:extLst>
            </p:cNvPr>
            <p:cNvGrpSpPr/>
            <p:nvPr/>
          </p:nvGrpSpPr>
          <p:grpSpPr>
            <a:xfrm>
              <a:off x="8681680" y="2682523"/>
              <a:ext cx="201893" cy="372666"/>
              <a:chOff x="4175605" y="3784600"/>
              <a:chExt cx="269190" cy="496888"/>
            </a:xfrm>
            <a:solidFill>
              <a:srgbClr val="FFC300"/>
            </a:solidFill>
          </p:grpSpPr>
          <p:sp>
            <p:nvSpPr>
              <p:cNvPr id="44" name="Oval 182">
                <a:extLst>
                  <a:ext uri="{FF2B5EF4-FFF2-40B4-BE49-F238E27FC236}">
                    <a16:creationId xmlns:a16="http://schemas.microsoft.com/office/drawing/2014/main" xmlns="" id="{9632810D-7911-40EA-81EE-51AD9B9CD48C}"/>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5" name="Freeform 183">
                <a:extLst>
                  <a:ext uri="{FF2B5EF4-FFF2-40B4-BE49-F238E27FC236}">
                    <a16:creationId xmlns:a16="http://schemas.microsoft.com/office/drawing/2014/main" xmlns="" id="{D5A8C6FD-C156-4A19-8429-368CD9EAA840}"/>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6" name="Group 45" descr="female shape">
              <a:extLst>
                <a:ext uri="{FF2B5EF4-FFF2-40B4-BE49-F238E27FC236}">
                  <a16:creationId xmlns:a16="http://schemas.microsoft.com/office/drawing/2014/main" xmlns="" id="{EEFED89A-AC08-48CE-91F6-AE727824352B}"/>
                </a:ext>
              </a:extLst>
            </p:cNvPr>
            <p:cNvGrpSpPr/>
            <p:nvPr/>
          </p:nvGrpSpPr>
          <p:grpSpPr>
            <a:xfrm>
              <a:off x="8900538" y="2682523"/>
              <a:ext cx="203081" cy="372666"/>
              <a:chOff x="4479631" y="3784600"/>
              <a:chExt cx="270774" cy="496888"/>
            </a:xfrm>
            <a:solidFill>
              <a:srgbClr val="91C300"/>
            </a:solidFill>
          </p:grpSpPr>
          <p:sp>
            <p:nvSpPr>
              <p:cNvPr id="47" name="Oval 184">
                <a:extLst>
                  <a:ext uri="{FF2B5EF4-FFF2-40B4-BE49-F238E27FC236}">
                    <a16:creationId xmlns:a16="http://schemas.microsoft.com/office/drawing/2014/main" xmlns="" id="{3FCD88D1-4AE9-4D5C-B40B-17B1C8E6C4AD}"/>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8" name="Freeform 185">
                <a:extLst>
                  <a:ext uri="{FF2B5EF4-FFF2-40B4-BE49-F238E27FC236}">
                    <a16:creationId xmlns:a16="http://schemas.microsoft.com/office/drawing/2014/main" xmlns="" id="{3A95246F-4078-4E41-AC9C-7C0C69219642}"/>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9" name="Group 48" descr="female shape">
              <a:extLst>
                <a:ext uri="{FF2B5EF4-FFF2-40B4-BE49-F238E27FC236}">
                  <a16:creationId xmlns:a16="http://schemas.microsoft.com/office/drawing/2014/main" xmlns="" id="{BF69544A-7D6D-426C-9898-D97D1FF14F2D}"/>
                </a:ext>
              </a:extLst>
            </p:cNvPr>
            <p:cNvGrpSpPr/>
            <p:nvPr/>
          </p:nvGrpSpPr>
          <p:grpSpPr>
            <a:xfrm>
              <a:off x="9138906" y="2682523"/>
              <a:ext cx="201893" cy="372666"/>
              <a:chOff x="4785240" y="3784600"/>
              <a:chExt cx="269190" cy="496888"/>
            </a:xfrm>
            <a:solidFill>
              <a:srgbClr val="00B4F1"/>
            </a:solidFill>
          </p:grpSpPr>
          <p:sp>
            <p:nvSpPr>
              <p:cNvPr id="50" name="Oval 186">
                <a:extLst>
                  <a:ext uri="{FF2B5EF4-FFF2-40B4-BE49-F238E27FC236}">
                    <a16:creationId xmlns:a16="http://schemas.microsoft.com/office/drawing/2014/main" xmlns="" id="{FE269AA2-0604-4A93-A546-29EC51AC6670}"/>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1" name="Freeform 187">
                <a:extLst>
                  <a:ext uri="{FF2B5EF4-FFF2-40B4-BE49-F238E27FC236}">
                    <a16:creationId xmlns:a16="http://schemas.microsoft.com/office/drawing/2014/main" xmlns="" id="{EF915278-7F94-4F53-ADC8-F9DC843898C5}"/>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2" name="Group 51" descr="female shape">
              <a:extLst>
                <a:ext uri="{FF2B5EF4-FFF2-40B4-BE49-F238E27FC236}">
                  <a16:creationId xmlns:a16="http://schemas.microsoft.com/office/drawing/2014/main" xmlns="" id="{AA57A5D8-7B84-4375-8DA8-5D1811CA8DFD}"/>
                </a:ext>
              </a:extLst>
            </p:cNvPr>
            <p:cNvGrpSpPr/>
            <p:nvPr/>
          </p:nvGrpSpPr>
          <p:grpSpPr>
            <a:xfrm>
              <a:off x="9377106" y="2682523"/>
              <a:ext cx="200705" cy="372666"/>
              <a:chOff x="5089266" y="3784600"/>
              <a:chExt cx="267607" cy="496888"/>
            </a:xfrm>
            <a:solidFill>
              <a:srgbClr val="999999"/>
            </a:solidFill>
          </p:grpSpPr>
          <p:sp>
            <p:nvSpPr>
              <p:cNvPr id="53" name="Oval 188">
                <a:extLst>
                  <a:ext uri="{FF2B5EF4-FFF2-40B4-BE49-F238E27FC236}">
                    <a16:creationId xmlns:a16="http://schemas.microsoft.com/office/drawing/2014/main" xmlns="" id="{F203C400-5259-4BC0-8BF5-91E63B786143}"/>
                  </a:ext>
                </a:extLst>
              </p:cNvPr>
              <p:cNvSpPr>
                <a:spLocks noChangeArrowheads="1"/>
              </p:cNvSpPr>
              <p:nvPr userDrawn="1"/>
            </p:nvSpPr>
            <p:spPr bwMode="auto">
              <a:xfrm>
                <a:off x="517477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4" name="Freeform 189">
                <a:extLst>
                  <a:ext uri="{FF2B5EF4-FFF2-40B4-BE49-F238E27FC236}">
                    <a16:creationId xmlns:a16="http://schemas.microsoft.com/office/drawing/2014/main" xmlns="" id="{8660D394-FC8F-402E-B032-57B648845818}"/>
                  </a:ext>
                </a:extLst>
              </p:cNvPr>
              <p:cNvSpPr>
                <a:spLocks/>
              </p:cNvSpPr>
              <p:nvPr userDrawn="1"/>
            </p:nvSpPr>
            <p:spPr bwMode="auto">
              <a:xfrm>
                <a:off x="5089266" y="3895725"/>
                <a:ext cx="267607" cy="385763"/>
              </a:xfrm>
              <a:custGeom>
                <a:avLst/>
                <a:gdLst>
                  <a:gd name="T0" fmla="*/ 83 w 84"/>
                  <a:gd name="T1" fmla="*/ 44 h 121"/>
                  <a:gd name="T2" fmla="*/ 63 w 84"/>
                  <a:gd name="T3" fmla="*/ 4 h 121"/>
                  <a:gd name="T4" fmla="*/ 56 w 84"/>
                  <a:gd name="T5" fmla="*/ 0 h 121"/>
                  <a:gd name="T6" fmla="*/ 56 w 84"/>
                  <a:gd name="T7" fmla="*/ 0 h 121"/>
                  <a:gd name="T8" fmla="*/ 52 w 84"/>
                  <a:gd name="T9" fmla="*/ 0 h 121"/>
                  <a:gd name="T10" fmla="*/ 32 w 84"/>
                  <a:gd name="T11" fmla="*/ 0 h 121"/>
                  <a:gd name="T12" fmla="*/ 28 w 84"/>
                  <a:gd name="T13" fmla="*/ 0 h 121"/>
                  <a:gd name="T14" fmla="*/ 28 w 84"/>
                  <a:gd name="T15" fmla="*/ 0 h 121"/>
                  <a:gd name="T16" fmla="*/ 21 w 84"/>
                  <a:gd name="T17" fmla="*/ 4 h 121"/>
                  <a:gd name="T18" fmla="*/ 1 w 84"/>
                  <a:gd name="T19" fmla="*/ 44 h 121"/>
                  <a:gd name="T20" fmla="*/ 4 w 84"/>
                  <a:gd name="T21" fmla="*/ 53 h 121"/>
                  <a:gd name="T22" fmla="*/ 13 w 84"/>
                  <a:gd name="T23" fmla="*/ 50 h 121"/>
                  <a:gd name="T24" fmla="*/ 25 w 84"/>
                  <a:gd name="T25" fmla="*/ 25 h 121"/>
                  <a:gd name="T26" fmla="*/ 26 w 84"/>
                  <a:gd name="T27" fmla="*/ 40 h 121"/>
                  <a:gd name="T28" fmla="*/ 12 w 84"/>
                  <a:gd name="T29" fmla="*/ 72 h 121"/>
                  <a:gd name="T30" fmla="*/ 16 w 84"/>
                  <a:gd name="T31" fmla="*/ 77 h 121"/>
                  <a:gd name="T32" fmla="*/ 27 w 84"/>
                  <a:gd name="T33" fmla="*/ 77 h 121"/>
                  <a:gd name="T34" fmla="*/ 27 w 84"/>
                  <a:gd name="T35" fmla="*/ 114 h 121"/>
                  <a:gd name="T36" fmla="*/ 33 w 84"/>
                  <a:gd name="T37" fmla="*/ 121 h 121"/>
                  <a:gd name="T38" fmla="*/ 40 w 84"/>
                  <a:gd name="T39" fmla="*/ 114 h 121"/>
                  <a:gd name="T40" fmla="*/ 40 w 84"/>
                  <a:gd name="T41" fmla="*/ 77 h 121"/>
                  <a:gd name="T42" fmla="*/ 44 w 84"/>
                  <a:gd name="T43" fmla="*/ 77 h 121"/>
                  <a:gd name="T44" fmla="*/ 44 w 84"/>
                  <a:gd name="T45" fmla="*/ 114 h 121"/>
                  <a:gd name="T46" fmla="*/ 51 w 84"/>
                  <a:gd name="T47" fmla="*/ 121 h 121"/>
                  <a:gd name="T48" fmla="*/ 57 w 84"/>
                  <a:gd name="T49" fmla="*/ 114 h 121"/>
                  <a:gd name="T50" fmla="*/ 57 w 84"/>
                  <a:gd name="T51" fmla="*/ 77 h 121"/>
                  <a:gd name="T52" fmla="*/ 68 w 84"/>
                  <a:gd name="T53" fmla="*/ 77 h 121"/>
                  <a:gd name="T54" fmla="*/ 72 w 84"/>
                  <a:gd name="T55" fmla="*/ 72 h 121"/>
                  <a:gd name="T56" fmla="*/ 58 w 84"/>
                  <a:gd name="T57" fmla="*/ 40 h 121"/>
                  <a:gd name="T58" fmla="*/ 59 w 84"/>
                  <a:gd name="T59" fmla="*/ 25 h 121"/>
                  <a:gd name="T60" fmla="*/ 71 w 84"/>
                  <a:gd name="T61" fmla="*/ 50 h 121"/>
                  <a:gd name="T62" fmla="*/ 80 w 84"/>
                  <a:gd name="T63" fmla="*/ 53 h 121"/>
                  <a:gd name="T64" fmla="*/ 83 w 84"/>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2" y="72"/>
                      <a:pt x="12" y="72"/>
                      <a:pt x="12" y="72"/>
                    </a:cubicBezTo>
                    <a:cubicBezTo>
                      <a:pt x="11"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6" y="54"/>
                      <a:pt x="80" y="53"/>
                    </a:cubicBezTo>
                    <a:cubicBezTo>
                      <a:pt x="83" y="51"/>
                      <a:pt x="84"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5" name="Group 54" descr="female shape">
              <a:extLst>
                <a:ext uri="{FF2B5EF4-FFF2-40B4-BE49-F238E27FC236}">
                  <a16:creationId xmlns:a16="http://schemas.microsoft.com/office/drawing/2014/main" xmlns="" id="{ED1FB691-71DF-4B6E-8ADD-22B85D3A0AFF}"/>
                </a:ext>
              </a:extLst>
            </p:cNvPr>
            <p:cNvGrpSpPr/>
            <p:nvPr/>
          </p:nvGrpSpPr>
          <p:grpSpPr>
            <a:xfrm>
              <a:off x="9596134" y="2682523"/>
              <a:ext cx="199517" cy="372666"/>
              <a:chOff x="5394876" y="3784600"/>
              <a:chExt cx="266023" cy="496888"/>
            </a:xfrm>
            <a:solidFill>
              <a:srgbClr val="999999"/>
            </a:solidFill>
          </p:grpSpPr>
          <p:sp>
            <p:nvSpPr>
              <p:cNvPr id="56" name="Oval 190">
                <a:extLst>
                  <a:ext uri="{FF2B5EF4-FFF2-40B4-BE49-F238E27FC236}">
                    <a16:creationId xmlns:a16="http://schemas.microsoft.com/office/drawing/2014/main" xmlns="" id="{EA79DB30-905C-40CC-AF9F-444B34FCB469}"/>
                  </a:ext>
                </a:extLst>
              </p:cNvPr>
              <p:cNvSpPr>
                <a:spLocks noChangeArrowheads="1"/>
              </p:cNvSpPr>
              <p:nvPr userDrawn="1"/>
            </p:nvSpPr>
            <p:spPr bwMode="auto">
              <a:xfrm>
                <a:off x="548038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7" name="Freeform 191">
                <a:extLst>
                  <a:ext uri="{FF2B5EF4-FFF2-40B4-BE49-F238E27FC236}">
                    <a16:creationId xmlns:a16="http://schemas.microsoft.com/office/drawing/2014/main" xmlns="" id="{BAFA8667-1517-4A73-AA45-D145AD19E789}"/>
                  </a:ext>
                </a:extLst>
              </p:cNvPr>
              <p:cNvSpPr>
                <a:spLocks/>
              </p:cNvSpPr>
              <p:nvPr userDrawn="1"/>
            </p:nvSpPr>
            <p:spPr bwMode="auto">
              <a:xfrm>
                <a:off x="5394876" y="3895725"/>
                <a:ext cx="266023" cy="385763"/>
              </a:xfrm>
              <a:custGeom>
                <a:avLst/>
                <a:gdLst>
                  <a:gd name="T0" fmla="*/ 83 w 84"/>
                  <a:gd name="T1" fmla="*/ 44 h 121"/>
                  <a:gd name="T2" fmla="*/ 63 w 84"/>
                  <a:gd name="T3" fmla="*/ 4 h 121"/>
                  <a:gd name="T4" fmla="*/ 56 w 84"/>
                  <a:gd name="T5" fmla="*/ 0 h 121"/>
                  <a:gd name="T6" fmla="*/ 56 w 84"/>
                  <a:gd name="T7" fmla="*/ 0 h 121"/>
                  <a:gd name="T8" fmla="*/ 52 w 84"/>
                  <a:gd name="T9" fmla="*/ 0 h 121"/>
                  <a:gd name="T10" fmla="*/ 32 w 84"/>
                  <a:gd name="T11" fmla="*/ 0 h 121"/>
                  <a:gd name="T12" fmla="*/ 28 w 84"/>
                  <a:gd name="T13" fmla="*/ 0 h 121"/>
                  <a:gd name="T14" fmla="*/ 28 w 84"/>
                  <a:gd name="T15" fmla="*/ 0 h 121"/>
                  <a:gd name="T16" fmla="*/ 21 w 84"/>
                  <a:gd name="T17" fmla="*/ 4 h 121"/>
                  <a:gd name="T18" fmla="*/ 1 w 84"/>
                  <a:gd name="T19" fmla="*/ 44 h 121"/>
                  <a:gd name="T20" fmla="*/ 4 w 84"/>
                  <a:gd name="T21" fmla="*/ 53 h 121"/>
                  <a:gd name="T22" fmla="*/ 13 w 84"/>
                  <a:gd name="T23" fmla="*/ 50 h 121"/>
                  <a:gd name="T24" fmla="*/ 25 w 84"/>
                  <a:gd name="T25" fmla="*/ 25 h 121"/>
                  <a:gd name="T26" fmla="*/ 26 w 84"/>
                  <a:gd name="T27" fmla="*/ 40 h 121"/>
                  <a:gd name="T28" fmla="*/ 12 w 84"/>
                  <a:gd name="T29" fmla="*/ 72 h 121"/>
                  <a:gd name="T30" fmla="*/ 16 w 84"/>
                  <a:gd name="T31" fmla="*/ 77 h 121"/>
                  <a:gd name="T32" fmla="*/ 27 w 84"/>
                  <a:gd name="T33" fmla="*/ 77 h 121"/>
                  <a:gd name="T34" fmla="*/ 27 w 84"/>
                  <a:gd name="T35" fmla="*/ 114 h 121"/>
                  <a:gd name="T36" fmla="*/ 33 w 84"/>
                  <a:gd name="T37" fmla="*/ 121 h 121"/>
                  <a:gd name="T38" fmla="*/ 40 w 84"/>
                  <a:gd name="T39" fmla="*/ 114 h 121"/>
                  <a:gd name="T40" fmla="*/ 40 w 84"/>
                  <a:gd name="T41" fmla="*/ 77 h 121"/>
                  <a:gd name="T42" fmla="*/ 44 w 84"/>
                  <a:gd name="T43" fmla="*/ 77 h 121"/>
                  <a:gd name="T44" fmla="*/ 44 w 84"/>
                  <a:gd name="T45" fmla="*/ 114 h 121"/>
                  <a:gd name="T46" fmla="*/ 51 w 84"/>
                  <a:gd name="T47" fmla="*/ 121 h 121"/>
                  <a:gd name="T48" fmla="*/ 57 w 84"/>
                  <a:gd name="T49" fmla="*/ 114 h 121"/>
                  <a:gd name="T50" fmla="*/ 57 w 84"/>
                  <a:gd name="T51" fmla="*/ 77 h 121"/>
                  <a:gd name="T52" fmla="*/ 68 w 84"/>
                  <a:gd name="T53" fmla="*/ 77 h 121"/>
                  <a:gd name="T54" fmla="*/ 72 w 84"/>
                  <a:gd name="T55" fmla="*/ 72 h 121"/>
                  <a:gd name="T56" fmla="*/ 58 w 84"/>
                  <a:gd name="T57" fmla="*/ 40 h 121"/>
                  <a:gd name="T58" fmla="*/ 59 w 84"/>
                  <a:gd name="T59" fmla="*/ 25 h 121"/>
                  <a:gd name="T60" fmla="*/ 71 w 84"/>
                  <a:gd name="T61" fmla="*/ 50 h 121"/>
                  <a:gd name="T62" fmla="*/ 80 w 84"/>
                  <a:gd name="T63" fmla="*/ 53 h 121"/>
                  <a:gd name="T64" fmla="*/ 83 w 84"/>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2" y="72"/>
                      <a:pt x="12" y="72"/>
                      <a:pt x="12" y="72"/>
                    </a:cubicBezTo>
                    <a:cubicBezTo>
                      <a:pt x="11"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6" y="54"/>
                      <a:pt x="80" y="53"/>
                    </a:cubicBezTo>
                    <a:cubicBezTo>
                      <a:pt x="83" y="51"/>
                      <a:pt x="84"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8" name="Group 57" descr="female shape">
              <a:extLst>
                <a:ext uri="{FF2B5EF4-FFF2-40B4-BE49-F238E27FC236}">
                  <a16:creationId xmlns:a16="http://schemas.microsoft.com/office/drawing/2014/main" xmlns="" id="{60951071-A6C1-4046-A20F-4A47B586F1DB}"/>
                </a:ext>
              </a:extLst>
            </p:cNvPr>
            <p:cNvGrpSpPr/>
            <p:nvPr/>
          </p:nvGrpSpPr>
          <p:grpSpPr>
            <a:xfrm>
              <a:off x="9821777" y="2682523"/>
              <a:ext cx="203081" cy="372666"/>
              <a:chOff x="5695735" y="3784600"/>
              <a:chExt cx="270774" cy="496888"/>
            </a:xfrm>
            <a:solidFill>
              <a:srgbClr val="999999"/>
            </a:solidFill>
          </p:grpSpPr>
          <p:sp>
            <p:nvSpPr>
              <p:cNvPr id="59" name="Oval 192">
                <a:extLst>
                  <a:ext uri="{FF2B5EF4-FFF2-40B4-BE49-F238E27FC236}">
                    <a16:creationId xmlns:a16="http://schemas.microsoft.com/office/drawing/2014/main" xmlns="" id="{CB7865E7-A9CD-43B0-828A-771E54A9BAB9}"/>
                  </a:ext>
                </a:extLst>
              </p:cNvPr>
              <p:cNvSpPr>
                <a:spLocks noChangeArrowheads="1"/>
              </p:cNvSpPr>
              <p:nvPr userDrawn="1"/>
            </p:nvSpPr>
            <p:spPr bwMode="auto">
              <a:xfrm>
                <a:off x="578440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0" name="Freeform 193">
                <a:extLst>
                  <a:ext uri="{FF2B5EF4-FFF2-40B4-BE49-F238E27FC236}">
                    <a16:creationId xmlns:a16="http://schemas.microsoft.com/office/drawing/2014/main" xmlns="" id="{B529845A-CDE6-40B5-B219-560BEA01AA82}"/>
                  </a:ext>
                </a:extLst>
              </p:cNvPr>
              <p:cNvSpPr>
                <a:spLocks/>
              </p:cNvSpPr>
              <p:nvPr userDrawn="1"/>
            </p:nvSpPr>
            <p:spPr bwMode="auto">
              <a:xfrm>
                <a:off x="5695735" y="3895725"/>
                <a:ext cx="270774" cy="385763"/>
              </a:xfrm>
              <a:custGeom>
                <a:avLst/>
                <a:gdLst>
                  <a:gd name="T0" fmla="*/ 84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9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7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1 w 85"/>
                  <a:gd name="T39" fmla="*/ 114 h 121"/>
                  <a:gd name="T40" fmla="*/ 41 w 85"/>
                  <a:gd name="T41" fmla="*/ 77 h 121"/>
                  <a:gd name="T42" fmla="*/ 45 w 85"/>
                  <a:gd name="T43" fmla="*/ 77 h 121"/>
                  <a:gd name="T44" fmla="*/ 45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9 w 85"/>
                  <a:gd name="T57" fmla="*/ 40 h 121"/>
                  <a:gd name="T58" fmla="*/ 59 w 85"/>
                  <a:gd name="T59" fmla="*/ 25 h 121"/>
                  <a:gd name="T60" fmla="*/ 71 w 85"/>
                  <a:gd name="T61" fmla="*/ 50 h 121"/>
                  <a:gd name="T62" fmla="*/ 80 w 85"/>
                  <a:gd name="T63" fmla="*/ 53 h 121"/>
                  <a:gd name="T64" fmla="*/ 84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4" y="44"/>
                    </a:moveTo>
                    <a:cubicBezTo>
                      <a:pt x="64" y="4"/>
                      <a:pt x="64" y="4"/>
                      <a:pt x="64" y="4"/>
                    </a:cubicBezTo>
                    <a:cubicBezTo>
                      <a:pt x="63" y="1"/>
                      <a:pt x="60" y="0"/>
                      <a:pt x="57" y="0"/>
                    </a:cubicBezTo>
                    <a:cubicBezTo>
                      <a:pt x="56" y="0"/>
                      <a:pt x="56" y="0"/>
                      <a:pt x="56" y="0"/>
                    </a:cubicBezTo>
                    <a:cubicBezTo>
                      <a:pt x="52" y="0"/>
                      <a:pt x="52" y="0"/>
                      <a:pt x="52" y="0"/>
                    </a:cubicBezTo>
                    <a:cubicBezTo>
                      <a:pt x="33" y="0"/>
                      <a:pt x="33" y="0"/>
                      <a:pt x="33" y="0"/>
                    </a:cubicBezTo>
                    <a:cubicBezTo>
                      <a:pt x="29" y="0"/>
                      <a:pt x="29" y="0"/>
                      <a:pt x="29" y="0"/>
                    </a:cubicBezTo>
                    <a:cubicBezTo>
                      <a:pt x="29" y="0"/>
                      <a:pt x="29" y="0"/>
                      <a:pt x="29" y="0"/>
                    </a:cubicBezTo>
                    <a:cubicBezTo>
                      <a:pt x="26" y="0"/>
                      <a:pt x="23" y="1"/>
                      <a:pt x="21" y="4"/>
                    </a:cubicBezTo>
                    <a:cubicBezTo>
                      <a:pt x="2" y="44"/>
                      <a:pt x="2" y="44"/>
                      <a:pt x="2" y="44"/>
                    </a:cubicBezTo>
                    <a:cubicBezTo>
                      <a:pt x="0" y="47"/>
                      <a:pt x="2" y="51"/>
                      <a:pt x="5" y="53"/>
                    </a:cubicBezTo>
                    <a:cubicBezTo>
                      <a:pt x="8" y="54"/>
                      <a:pt x="12" y="53"/>
                      <a:pt x="14" y="50"/>
                    </a:cubicBezTo>
                    <a:cubicBezTo>
                      <a:pt x="26" y="25"/>
                      <a:pt x="26" y="25"/>
                      <a:pt x="26" y="25"/>
                    </a:cubicBezTo>
                    <a:cubicBezTo>
                      <a:pt x="27" y="40"/>
                      <a:pt x="27" y="40"/>
                      <a:pt x="27"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8" y="121"/>
                      <a:pt x="41" y="118"/>
                      <a:pt x="41" y="114"/>
                    </a:cubicBezTo>
                    <a:cubicBezTo>
                      <a:pt x="41" y="77"/>
                      <a:pt x="41" y="77"/>
                      <a:pt x="41" y="77"/>
                    </a:cubicBezTo>
                    <a:cubicBezTo>
                      <a:pt x="45" y="77"/>
                      <a:pt x="45" y="77"/>
                      <a:pt x="45" y="77"/>
                    </a:cubicBezTo>
                    <a:cubicBezTo>
                      <a:pt x="45" y="114"/>
                      <a:pt x="45" y="114"/>
                      <a:pt x="45" y="114"/>
                    </a:cubicBezTo>
                    <a:cubicBezTo>
                      <a:pt x="45" y="118"/>
                      <a:pt x="48" y="121"/>
                      <a:pt x="51" y="121"/>
                    </a:cubicBezTo>
                    <a:cubicBezTo>
                      <a:pt x="55" y="121"/>
                      <a:pt x="58" y="118"/>
                      <a:pt x="58" y="114"/>
                    </a:cubicBezTo>
                    <a:cubicBezTo>
                      <a:pt x="58" y="77"/>
                      <a:pt x="58" y="77"/>
                      <a:pt x="58" y="77"/>
                    </a:cubicBezTo>
                    <a:cubicBezTo>
                      <a:pt x="69" y="77"/>
                      <a:pt x="69" y="77"/>
                      <a:pt x="69" y="77"/>
                    </a:cubicBezTo>
                    <a:cubicBezTo>
                      <a:pt x="72" y="77"/>
                      <a:pt x="73" y="74"/>
                      <a:pt x="72" y="72"/>
                    </a:cubicBezTo>
                    <a:cubicBezTo>
                      <a:pt x="59" y="40"/>
                      <a:pt x="59" y="40"/>
                      <a:pt x="59" y="40"/>
                    </a:cubicBezTo>
                    <a:cubicBezTo>
                      <a:pt x="59" y="25"/>
                      <a:pt x="59" y="25"/>
                      <a:pt x="59" y="25"/>
                    </a:cubicBezTo>
                    <a:cubicBezTo>
                      <a:pt x="71" y="50"/>
                      <a:pt x="71" y="50"/>
                      <a:pt x="71" y="50"/>
                    </a:cubicBezTo>
                    <a:cubicBezTo>
                      <a:pt x="73" y="53"/>
                      <a:pt x="77" y="54"/>
                      <a:pt x="80" y="53"/>
                    </a:cubicBezTo>
                    <a:cubicBezTo>
                      <a:pt x="84" y="51"/>
                      <a:pt x="85" y="47"/>
                      <a:pt x="8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1" name="Group 60" descr="female shape">
              <a:extLst>
                <a:ext uri="{FF2B5EF4-FFF2-40B4-BE49-F238E27FC236}">
                  <a16:creationId xmlns:a16="http://schemas.microsoft.com/office/drawing/2014/main" xmlns="" id="{AA086C7C-79E4-4363-B350-4D75349EE501}"/>
                </a:ext>
              </a:extLst>
            </p:cNvPr>
            <p:cNvGrpSpPr/>
            <p:nvPr/>
          </p:nvGrpSpPr>
          <p:grpSpPr>
            <a:xfrm>
              <a:off x="10050983" y="2682523"/>
              <a:ext cx="201893" cy="372666"/>
              <a:chOff x="6001343" y="3784600"/>
              <a:chExt cx="269190" cy="496888"/>
            </a:xfrm>
            <a:solidFill>
              <a:srgbClr val="999999"/>
            </a:solidFill>
          </p:grpSpPr>
          <p:sp>
            <p:nvSpPr>
              <p:cNvPr id="62" name="Oval 194">
                <a:extLst>
                  <a:ext uri="{FF2B5EF4-FFF2-40B4-BE49-F238E27FC236}">
                    <a16:creationId xmlns:a16="http://schemas.microsoft.com/office/drawing/2014/main" xmlns="" id="{FFE97BE0-2CDE-40B4-8D67-BDDF756B73BB}"/>
                  </a:ext>
                </a:extLst>
              </p:cNvPr>
              <p:cNvSpPr>
                <a:spLocks noChangeArrowheads="1"/>
              </p:cNvSpPr>
              <p:nvPr userDrawn="1"/>
            </p:nvSpPr>
            <p:spPr bwMode="auto">
              <a:xfrm>
                <a:off x="6086851"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3" name="Freeform 195">
                <a:extLst>
                  <a:ext uri="{FF2B5EF4-FFF2-40B4-BE49-F238E27FC236}">
                    <a16:creationId xmlns:a16="http://schemas.microsoft.com/office/drawing/2014/main" xmlns="" id="{88D5DC45-5026-4EC1-8A74-8CD131AA3A4D}"/>
                  </a:ext>
                </a:extLst>
              </p:cNvPr>
              <p:cNvSpPr>
                <a:spLocks/>
              </p:cNvSpPr>
              <p:nvPr userDrawn="1"/>
            </p:nvSpPr>
            <p:spPr bwMode="auto">
              <a:xfrm>
                <a:off x="6001343"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7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5 w 85"/>
                  <a:gd name="T43" fmla="*/ 77 h 121"/>
                  <a:gd name="T44" fmla="*/ 45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7" y="40"/>
                      <a:pt x="27" y="40"/>
                      <a:pt x="27"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5" y="77"/>
                      <a:pt x="45" y="77"/>
                      <a:pt x="45" y="77"/>
                    </a:cubicBezTo>
                    <a:cubicBezTo>
                      <a:pt x="45" y="114"/>
                      <a:pt x="45" y="114"/>
                      <a:pt x="45" y="114"/>
                    </a:cubicBezTo>
                    <a:cubicBezTo>
                      <a:pt x="45"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pic>
        <p:nvPicPr>
          <p:cNvPr id="64" name="Picture 63">
            <a:extLst>
              <a:ext uri="{FF2B5EF4-FFF2-40B4-BE49-F238E27FC236}">
                <a16:creationId xmlns:a16="http://schemas.microsoft.com/office/drawing/2014/main" xmlns="" id="{411B0478-9D6A-4A85-88CF-39D9ECA26B1E}"/>
              </a:ext>
            </a:extLst>
          </p:cNvPr>
          <p:cNvPicPr>
            <a:picLocks noChangeAspect="1"/>
          </p:cNvPicPr>
          <p:nvPr/>
        </p:nvPicPr>
        <p:blipFill>
          <a:blip r:embed="rId7"/>
          <a:stretch>
            <a:fillRect/>
          </a:stretch>
        </p:blipFill>
        <p:spPr>
          <a:xfrm>
            <a:off x="728769" y="1883018"/>
            <a:ext cx="2857500" cy="1476375"/>
          </a:xfrm>
          <a:prstGeom prst="rect">
            <a:avLst/>
          </a:prstGeom>
        </p:spPr>
      </p:pic>
      <p:pic>
        <p:nvPicPr>
          <p:cNvPr id="65" name="Picture 64">
            <a:extLst>
              <a:ext uri="{FF2B5EF4-FFF2-40B4-BE49-F238E27FC236}">
                <a16:creationId xmlns:a16="http://schemas.microsoft.com/office/drawing/2014/main" xmlns="" id="{B9A60FD6-E2D4-4C9A-BFE1-E7CB5EA44021}"/>
              </a:ext>
            </a:extLst>
          </p:cNvPr>
          <p:cNvPicPr>
            <a:picLocks noChangeAspect="1"/>
          </p:cNvPicPr>
          <p:nvPr/>
        </p:nvPicPr>
        <p:blipFill>
          <a:blip r:embed="rId8"/>
          <a:stretch>
            <a:fillRect/>
          </a:stretch>
        </p:blipFill>
        <p:spPr>
          <a:xfrm>
            <a:off x="728769" y="4038835"/>
            <a:ext cx="3028950" cy="1514475"/>
          </a:xfrm>
          <a:prstGeom prst="rect">
            <a:avLst/>
          </a:prstGeom>
        </p:spPr>
      </p:pic>
      <p:sp>
        <p:nvSpPr>
          <p:cNvPr id="66" name="TextBox 65">
            <a:extLst>
              <a:ext uri="{FF2B5EF4-FFF2-40B4-BE49-F238E27FC236}">
                <a16:creationId xmlns:a16="http://schemas.microsoft.com/office/drawing/2014/main" xmlns="" id="{73E4D653-BA7E-D14A-A8E9-D5A4BD1F5A0E}"/>
              </a:ext>
            </a:extLst>
          </p:cNvPr>
          <p:cNvSpPr txBox="1"/>
          <p:nvPr/>
        </p:nvSpPr>
        <p:spPr>
          <a:xfrm>
            <a:off x="1095375" y="282379"/>
            <a:ext cx="9831347"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KỸ</a:t>
            </a:r>
            <a:r>
              <a:rPr kumimoji="0" lang="en-US" sz="4400" b="1" i="0" u="none" strike="noStrike" kern="1200" cap="none" spc="0" normalizeH="0" noProof="0" dirty="0" smtClean="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NĂNG THAM VẤN CƠ BẢN</a:t>
            </a:r>
            <a:endParaRPr kumimoji="0" lang="vi-VN" sz="44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43544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76251" y="526733"/>
            <a:ext cx="9840686" cy="1143000"/>
          </a:xfrm>
        </p:spPr>
        <p:txBody>
          <a:bodyPr/>
          <a:lstStyle/>
          <a:p>
            <a:r>
              <a:rPr lang="en-US" altLang="en-US" b="1" i="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Kỹ</a:t>
            </a:r>
            <a:r>
              <a:rPr lang="en-US" altLang="en-US"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năng</a:t>
            </a:r>
            <a:r>
              <a:rPr lang="en-US" altLang="en-US"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thiết</a:t>
            </a:r>
            <a:r>
              <a:rPr lang="en-US" altLang="en-US"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lập</a:t>
            </a:r>
            <a:r>
              <a:rPr lang="en-US" altLang="en-US"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mối</a:t>
            </a:r>
            <a:r>
              <a:rPr lang="en-US" altLang="en-US"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quan</a:t>
            </a:r>
            <a:r>
              <a:rPr lang="en-US" altLang="en-US"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hệ</a:t>
            </a:r>
            <a:endParaRPr lang="en-US" altLang="en-US" b="1" i="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7 bí quyết thành công nhờ xây dựng mối quan hệ hiệu qu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015" y="1669733"/>
            <a:ext cx="71437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4824413"/>
            <a:ext cx="8229600" cy="1143000"/>
          </a:xfrm>
        </p:spPr>
        <p:txBody>
          <a:bodyPr/>
          <a:lstStyle/>
          <a:p>
            <a:r>
              <a:rPr lang="en-US" altLang="en-US" b="1" i="1" smtClean="0">
                <a:solidFill>
                  <a:srgbClr val="FF0000"/>
                </a:solidFill>
                <a:latin typeface="Verdana" panose="020B0604030504040204" pitchFamily="34" charset="0"/>
                <a:ea typeface="Verdana" panose="020B0604030504040204" pitchFamily="34" charset="0"/>
                <a:cs typeface="Verdana" panose="020B0604030504040204" pitchFamily="34" charset="0"/>
              </a:rPr>
              <a:t>Không có c</a:t>
            </a:r>
            <a:r>
              <a:rPr lang="vi-VN" altLang="en-US" b="1" i="1" smtClean="0">
                <a:solidFill>
                  <a:srgbClr val="FF0000"/>
                </a:solidFill>
                <a:latin typeface="Verdana" panose="020B0604030504040204" pitchFamily="34" charset="0"/>
                <a:ea typeface="Verdana" panose="020B0604030504040204" pitchFamily="34" charset="0"/>
                <a:cs typeface="Verdana" panose="020B0604030504040204" pitchFamily="34" charset="0"/>
              </a:rPr>
              <a:t>ơ</a:t>
            </a:r>
            <a:r>
              <a:rPr lang="en-US" altLang="en-US" b="1" i="1" smtClean="0">
                <a:solidFill>
                  <a:srgbClr val="FF0000"/>
                </a:solidFill>
                <a:latin typeface="Verdana" panose="020B0604030504040204" pitchFamily="34" charset="0"/>
                <a:ea typeface="Verdana" panose="020B0604030504040204" pitchFamily="34" charset="0"/>
                <a:cs typeface="Verdana" panose="020B0604030504040204" pitchFamily="34" charset="0"/>
              </a:rPr>
              <a:t> hội thứ hai để tạo ấn tượng ban đầu</a:t>
            </a:r>
          </a:p>
        </p:txBody>
      </p:sp>
      <p:pic>
        <p:nvPicPr>
          <p:cNvPr id="20483"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413" y="28575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17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4824413"/>
            <a:ext cx="8229600" cy="1143000"/>
          </a:xfrm>
        </p:spPr>
        <p:txBody>
          <a:bodyPr/>
          <a:lstStyle/>
          <a:p>
            <a:r>
              <a:rPr lang="en-US" altLang="en-US" b="1" i="1" smtClean="0">
                <a:solidFill>
                  <a:srgbClr val="FF0000"/>
                </a:solidFill>
                <a:latin typeface="Verdana" panose="020B0604030504040204" pitchFamily="34" charset="0"/>
                <a:ea typeface="Verdana" panose="020B0604030504040204" pitchFamily="34" charset="0"/>
                <a:cs typeface="Verdana" panose="020B0604030504040204" pitchFamily="34" charset="0"/>
              </a:rPr>
              <a:t>Vạn sự khởi đầu nan</a:t>
            </a:r>
          </a:p>
        </p:txBody>
      </p:sp>
      <p:pic>
        <p:nvPicPr>
          <p:cNvPr id="21507"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413" y="28575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37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4824413"/>
            <a:ext cx="8229600" cy="1143000"/>
          </a:xfrm>
        </p:spPr>
        <p:txBody>
          <a:bodyPr/>
          <a:lstStyle/>
          <a:p>
            <a:r>
              <a:rPr lang="en-US" altLang="en-US" b="1" i="1" smtClean="0">
                <a:solidFill>
                  <a:srgbClr val="FF0000"/>
                </a:solidFill>
                <a:latin typeface="Verdana" panose="020B0604030504040204" pitchFamily="34" charset="0"/>
                <a:ea typeface="Verdana" panose="020B0604030504040204" pitchFamily="34" charset="0"/>
                <a:cs typeface="Verdana" panose="020B0604030504040204" pitchFamily="34" charset="0"/>
              </a:rPr>
              <a:t>Đầu xuôi đuôi lọt</a:t>
            </a:r>
          </a:p>
        </p:txBody>
      </p:sp>
      <p:pic>
        <p:nvPicPr>
          <p:cNvPr id="22531"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413" y="28575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05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496829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58" y="2142227"/>
            <a:ext cx="5885906" cy="471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thinki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410200" y="3124200"/>
            <a:ext cx="2471738" cy="3048000"/>
          </a:xfr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434541" y="3305860"/>
            <a:ext cx="2469094" cy="3048264"/>
          </a:xfrm>
          <a:prstGeom prst="rect">
            <a:avLst/>
          </a:prstGeom>
        </p:spPr>
      </p:pic>
      <p:sp>
        <p:nvSpPr>
          <p:cNvPr id="3" name="Cloud Callout 2"/>
          <p:cNvSpPr/>
          <p:nvPr/>
        </p:nvSpPr>
        <p:spPr>
          <a:xfrm>
            <a:off x="4608264" y="-104502"/>
            <a:ext cx="5551714" cy="3928656"/>
          </a:xfrm>
          <a:prstGeom prst="cloudCallout">
            <a:avLst>
              <a:gd name="adj1" fmla="val 56859"/>
              <a:gd name="adj2" fmla="val 36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Triển</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khai</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vấn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tâm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lý</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học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sinh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thầy</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cô</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gặp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những</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p>
          <a:p>
            <a:pPr algn="ctr"/>
            <a:endParaRPr lang="en-US" sz="2800" dirty="0"/>
          </a:p>
        </p:txBody>
      </p:sp>
    </p:spTree>
    <p:extLst>
      <p:ext uri="{BB962C8B-B14F-4D97-AF65-F5344CB8AC3E}">
        <p14:creationId xmlns:p14="http://schemas.microsoft.com/office/powerpoint/2010/main" val="44322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959429" y="1190487"/>
            <a:ext cx="640395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ts val="0"/>
              </a:spcBef>
              <a:buNone/>
            </a:pPr>
            <a:r>
              <a:rPr lang="en-US" altLang="en-US" sz="3600" b="1" dirty="0" err="1" smtClean="0">
                <a:latin typeface="Arial" panose="020B0604020202020204" pitchFamily="34" charset="0"/>
                <a:cs typeface="Arial" panose="020B0604020202020204" pitchFamily="34" charset="0"/>
              </a:rPr>
              <a:t>Để</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tạo</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ấn</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tượng</a:t>
            </a:r>
            <a:r>
              <a:rPr lang="en-US" altLang="en-US" sz="3600" b="1" dirty="0" smtClean="0">
                <a:latin typeface="Arial" panose="020B0604020202020204" pitchFamily="34" charset="0"/>
                <a:cs typeface="Arial" panose="020B0604020202020204" pitchFamily="34" charset="0"/>
              </a:rPr>
              <a:t> ban </a:t>
            </a:r>
            <a:r>
              <a:rPr lang="en-US" altLang="en-US" sz="3600" b="1" dirty="0" err="1" smtClean="0">
                <a:latin typeface="Arial" panose="020B0604020202020204" pitchFamily="34" charset="0"/>
                <a:cs typeface="Arial" panose="020B0604020202020204" pitchFamily="34" charset="0"/>
              </a:rPr>
              <a:t>đầu</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tích</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cực</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và</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thiết</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lập</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được</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mối</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quan</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hệ</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tốt</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với</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thân</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chủ</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nhà</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tư</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vấn</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cần</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chú</a:t>
            </a:r>
            <a:r>
              <a:rPr lang="en-US" altLang="en-US" sz="3600" b="1" dirty="0" smtClean="0">
                <a:latin typeface="Arial" panose="020B0604020202020204" pitchFamily="34" charset="0"/>
                <a:cs typeface="Arial" panose="020B0604020202020204" pitchFamily="34" charset="0"/>
              </a:rPr>
              <a:t> ý </a:t>
            </a:r>
            <a:r>
              <a:rPr lang="en-US" altLang="en-US" sz="3600" b="1" dirty="0" err="1" smtClean="0">
                <a:latin typeface="Arial" panose="020B0604020202020204" pitchFamily="34" charset="0"/>
                <a:cs typeface="Arial" panose="020B0604020202020204" pitchFamily="34" charset="0"/>
              </a:rPr>
              <a:t>đến</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những</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yếu</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tố</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nào</a:t>
            </a:r>
            <a:r>
              <a:rPr lang="en-US" altLang="en-US" sz="3600" b="1" dirty="0" smtClean="0">
                <a:latin typeface="Arial" panose="020B0604020202020204" pitchFamily="34" charset="0"/>
                <a:cs typeface="Arial" panose="020B0604020202020204" pitchFamily="34" charset="0"/>
              </a:rPr>
              <a:t>? </a:t>
            </a:r>
            <a:endParaRPr lang="en-US" altLang="en-US" sz="36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8454826" y="2704969"/>
            <a:ext cx="2469094" cy="3048264"/>
          </a:xfrm>
          <a:prstGeom prst="rect">
            <a:avLst/>
          </a:prstGeom>
        </p:spPr>
      </p:pic>
    </p:spTree>
    <p:extLst>
      <p:ext uri="{BB962C8B-B14F-4D97-AF65-F5344CB8AC3E}">
        <p14:creationId xmlns:p14="http://schemas.microsoft.com/office/powerpoint/2010/main" val="107233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7988A5A-F558-7346-8511-43301130641B}"/>
              </a:ext>
            </a:extLst>
          </p:cNvPr>
          <p:cNvSpPr>
            <a:spLocks noGrp="1"/>
          </p:cNvSpPr>
          <p:nvPr>
            <p:ph type="sldNum" sz="quarter" idx="12"/>
          </p:nvPr>
        </p:nvSpPr>
        <p:spPr>
          <a:xfrm>
            <a:off x="10199023" y="6362728"/>
            <a:ext cx="1171222" cy="365125"/>
          </a:xfrm>
        </p:spPr>
        <p:txBody>
          <a:bodyPr/>
          <a:lstStyle/>
          <a:p>
            <a:fld id="{D65CCA33-A393-1F49-8828-0A36AD9AB23F}" type="slidenum">
              <a:rPr lang="x-none" smtClean="0"/>
              <a:t>21</a:t>
            </a:fld>
            <a:endParaRPr lang="x-none"/>
          </a:p>
        </p:txBody>
      </p:sp>
      <p:cxnSp>
        <p:nvCxnSpPr>
          <p:cNvPr id="5" name="Straight Connector 4">
            <a:extLst>
              <a:ext uri="{FF2B5EF4-FFF2-40B4-BE49-F238E27FC236}">
                <a16:creationId xmlns:a16="http://schemas.microsoft.com/office/drawing/2014/main" xmlns="" id="{B82CD0F4-97E4-4E74-A34D-8B1ED79811BE}"/>
              </a:ext>
            </a:extLst>
          </p:cNvPr>
          <p:cNvCxnSpPr/>
          <p:nvPr/>
        </p:nvCxnSpPr>
        <p:spPr>
          <a:xfrm>
            <a:off x="458479"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xmlns="" id="{F568F6A6-3F10-4FF7-B385-5D004A81D258}"/>
              </a:ext>
            </a:extLst>
          </p:cNvPr>
          <p:cNvPicPr>
            <a:picLocks noChangeAspect="1"/>
          </p:cNvPicPr>
          <p:nvPr/>
        </p:nvPicPr>
        <p:blipFill>
          <a:blip r:embed="rId2"/>
          <a:stretch>
            <a:fillRect/>
          </a:stretch>
        </p:blipFill>
        <p:spPr>
          <a:xfrm>
            <a:off x="268447" y="3625326"/>
            <a:ext cx="722587" cy="722587"/>
          </a:xfrm>
          <a:prstGeom prst="rect">
            <a:avLst/>
          </a:prstGeom>
        </p:spPr>
      </p:pic>
      <p:pic>
        <p:nvPicPr>
          <p:cNvPr id="15" name="Picture 14" descr="Icon&#10;&#10;Description automatically generated">
            <a:extLst>
              <a:ext uri="{FF2B5EF4-FFF2-40B4-BE49-F238E27FC236}">
                <a16:creationId xmlns:a16="http://schemas.microsoft.com/office/drawing/2014/main" xmlns="" id="{DA77A3E0-EE62-448E-A7F1-A63F6EDA26C6}"/>
              </a:ext>
            </a:extLst>
          </p:cNvPr>
          <p:cNvPicPr>
            <a:picLocks noChangeAspect="1"/>
          </p:cNvPicPr>
          <p:nvPr/>
        </p:nvPicPr>
        <p:blipFill>
          <a:blip r:embed="rId3"/>
          <a:stretch>
            <a:fillRect/>
          </a:stretch>
        </p:blipFill>
        <p:spPr>
          <a:xfrm>
            <a:off x="285551" y="4993885"/>
            <a:ext cx="722586" cy="722586"/>
          </a:xfrm>
          <a:prstGeom prst="rect">
            <a:avLst/>
          </a:prstGeom>
        </p:spPr>
      </p:pic>
      <p:pic>
        <p:nvPicPr>
          <p:cNvPr id="19" name="Picture 18">
            <a:extLst>
              <a:ext uri="{FF2B5EF4-FFF2-40B4-BE49-F238E27FC236}">
                <a16:creationId xmlns:a16="http://schemas.microsoft.com/office/drawing/2014/main" xmlns="" id="{D293B714-1138-44EF-8A6C-F16A148E6395}"/>
              </a:ext>
            </a:extLst>
          </p:cNvPr>
          <p:cNvPicPr>
            <a:picLocks noChangeAspect="1"/>
          </p:cNvPicPr>
          <p:nvPr/>
        </p:nvPicPr>
        <p:blipFill>
          <a:blip r:embed="rId4"/>
          <a:stretch>
            <a:fillRect/>
          </a:stretch>
        </p:blipFill>
        <p:spPr>
          <a:xfrm>
            <a:off x="234354" y="2555900"/>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xmlns="" id="{F5E617F2-7D08-4538-BBDD-104EEA2459E8}"/>
              </a:ext>
            </a:extLst>
          </p:cNvPr>
          <p:cNvPicPr>
            <a:picLocks noChangeAspect="1"/>
          </p:cNvPicPr>
          <p:nvPr/>
        </p:nvPicPr>
        <p:blipFill>
          <a:blip r:embed="rId5"/>
          <a:stretch>
            <a:fillRect/>
          </a:stretch>
        </p:blipFill>
        <p:spPr>
          <a:xfrm>
            <a:off x="229571" y="1579718"/>
            <a:ext cx="722586" cy="722586"/>
          </a:xfrm>
          <a:prstGeom prst="rect">
            <a:avLst/>
          </a:prstGeom>
        </p:spPr>
      </p:pic>
      <p:sp>
        <p:nvSpPr>
          <p:cNvPr id="12" name="Rectangle 3"/>
          <p:cNvSpPr>
            <a:spLocks noChangeArrowheads="1"/>
          </p:cNvSpPr>
          <p:nvPr/>
        </p:nvSpPr>
        <p:spPr bwMode="auto">
          <a:xfrm>
            <a:off x="1056418" y="1681335"/>
            <a:ext cx="7657955"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lnSpc>
                <a:spcPct val="130000"/>
              </a:lnSpc>
              <a:spcBef>
                <a:spcPct val="0"/>
              </a:spcBef>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Cán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bộ</a:t>
            </a:r>
            <a:r>
              <a:rPr lang="en-US" altLang="en-US" sz="2400" dirty="0" smtClean="0">
                <a:latin typeface="Arial" panose="020B0604020202020204" pitchFamily="34" charset="0"/>
                <a:cs typeface="Arial" panose="020B0604020202020204" pitchFamily="34" charset="0"/>
              </a:rPr>
              <a:t> TVTL </a:t>
            </a:r>
            <a:r>
              <a:rPr lang="en-US" altLang="en-US" sz="2400" dirty="0" err="1" smtClean="0">
                <a:latin typeface="Arial" panose="020B0604020202020204" pitchFamily="34" charset="0"/>
                <a:cs typeface="Arial" panose="020B0604020202020204" pitchFamily="34" charset="0"/>
              </a:rPr>
              <a:t>đầu</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tiên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cần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chào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đón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thân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chủ</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một</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cách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ấm</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áp</a:t>
            </a:r>
            <a:r>
              <a:rPr lang="en-US" altLang="en-US" sz="2400" dirty="0" smtClean="0">
                <a:latin typeface="Arial" panose="020B0604020202020204" pitchFamily="34" charset="0"/>
                <a:cs typeface="Arial" panose="020B0604020202020204" pitchFamily="34" charset="0"/>
              </a:rPr>
              <a:t>.  </a:t>
            </a:r>
            <a:r>
              <a:rPr lang="en-US" altLang="en-US" sz="2400" dirty="0" smtClean="0">
                <a:solidFill>
                  <a:srgbClr val="FF0000"/>
                </a:solidFill>
                <a:latin typeface="Arial" panose="020B0604020202020204" pitchFamily="34" charset="0"/>
                <a:cs typeface="Arial" panose="020B0604020202020204" pitchFamily="34" charset="0"/>
              </a:rPr>
              <a:t>=&gt; </a:t>
            </a:r>
            <a:r>
              <a:rPr lang="en-US" altLang="en-US" sz="2400" dirty="0" err="1" smtClean="0">
                <a:solidFill>
                  <a:srgbClr val="FF0000"/>
                </a:solidFill>
                <a:latin typeface="Arial" panose="020B0604020202020204" pitchFamily="34" charset="0"/>
                <a:cs typeface="Arial" panose="020B0604020202020204" pitchFamily="34" charset="0"/>
              </a:rPr>
              <a:t>Thân</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chủ</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cảm</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thấy</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thoải</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mái</a:t>
            </a:r>
            <a:endParaRPr lang="en-US" altLang="en-US" sz="2400" dirty="0">
              <a:solidFill>
                <a:srgbClr val="FF0000"/>
              </a:solidFill>
              <a:latin typeface="Arial" panose="020B0604020202020204" pitchFamily="34" charset="0"/>
              <a:cs typeface="Arial" panose="020B0604020202020204" pitchFamily="34" charset="0"/>
            </a:endParaRPr>
          </a:p>
          <a:p>
            <a:pPr marL="342900" indent="-342900" algn="just">
              <a:lnSpc>
                <a:spcPct val="130000"/>
              </a:lnSpc>
              <a:spcBef>
                <a:spcPct val="0"/>
              </a:spcBef>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Những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lời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chào</a:t>
            </a:r>
            <a:r>
              <a:rPr lang="en-US" altLang="en-US" sz="2400" dirty="0" smtClean="0">
                <a:latin typeface="Arial" panose="020B0604020202020204" pitchFamily="34" charset="0"/>
                <a:cs typeface="Arial" panose="020B0604020202020204" pitchFamily="34" charset="0"/>
              </a:rPr>
              <a:t> ban </a:t>
            </a:r>
            <a:r>
              <a:rPr lang="en-US" altLang="en-US" sz="2400" dirty="0" err="1" smtClean="0">
                <a:latin typeface="Arial" panose="020B0604020202020204" pitchFamily="34" charset="0"/>
                <a:cs typeface="Arial" panose="020B0604020202020204" pitchFamily="34" charset="0"/>
              </a:rPr>
              <a:t>đầu</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giới</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thiệu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thể</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rõ</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tắc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tham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vấn</a:t>
            </a:r>
            <a:r>
              <a:rPr lang="en-US" altLang="en-US" sz="2400" dirty="0" smtClean="0">
                <a:latin typeface="Arial" panose="020B0604020202020204" pitchFamily="34" charset="0"/>
                <a:cs typeface="Arial" panose="020B0604020202020204" pitchFamily="34" charset="0"/>
              </a:rPr>
              <a:t>. </a:t>
            </a:r>
            <a:r>
              <a:rPr lang="en-US" altLang="en-US" sz="2400" dirty="0" smtClean="0">
                <a:solidFill>
                  <a:srgbClr val="FF0000"/>
                </a:solidFill>
                <a:latin typeface="Arial" panose="020B0604020202020204" pitchFamily="34" charset="0"/>
                <a:cs typeface="Arial" panose="020B0604020202020204" pitchFamily="34" charset="0"/>
              </a:rPr>
              <a:t>=&gt; </a:t>
            </a:r>
            <a:r>
              <a:rPr lang="en-US" altLang="en-US" sz="2400" dirty="0" err="1" smtClean="0">
                <a:solidFill>
                  <a:srgbClr val="FF0000"/>
                </a:solidFill>
                <a:latin typeface="Arial" panose="020B0604020202020204" pitchFamily="34" charset="0"/>
                <a:cs typeface="Arial" panose="020B0604020202020204" pitchFamily="34" charset="0"/>
              </a:rPr>
              <a:t>Thân</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chủ</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thấy</a:t>
            </a:r>
            <a:r>
              <a:rPr lang="en-US" altLang="en-US" sz="2400" dirty="0" smtClean="0">
                <a:solidFill>
                  <a:srgbClr val="FF0000"/>
                </a:solidFill>
                <a:latin typeface="Arial" panose="020B0604020202020204" pitchFamily="34" charset="0"/>
                <a:cs typeface="Arial" panose="020B0604020202020204" pitchFamily="34" charset="0"/>
              </a:rPr>
              <a:t> tin </a:t>
            </a:r>
            <a:r>
              <a:rPr lang="en-US" altLang="en-US" sz="2400" dirty="0" err="1" smtClean="0">
                <a:solidFill>
                  <a:srgbClr val="FF0000"/>
                </a:solidFill>
                <a:latin typeface="Arial" panose="020B0604020202020204" pitchFamily="34" charset="0"/>
                <a:cs typeface="Arial" panose="020B0604020202020204" pitchFamily="34" charset="0"/>
              </a:rPr>
              <a:t>tưởng</a:t>
            </a:r>
            <a:r>
              <a:rPr lang="en-US" altLang="en-US" sz="2400" dirty="0" smtClean="0">
                <a:solidFill>
                  <a:srgbClr val="FF0000"/>
                </a:solidFill>
                <a:latin typeface="Arial" panose="020B0604020202020204" pitchFamily="34" charset="0"/>
                <a:cs typeface="Arial" panose="020B0604020202020204" pitchFamily="34" charset="0"/>
              </a:rPr>
              <a:t>.</a:t>
            </a:r>
          </a:p>
          <a:p>
            <a:pPr marL="342900" indent="-342900" algn="just">
              <a:lnSpc>
                <a:spcPct val="130000"/>
              </a:lnSpc>
              <a:spcBef>
                <a:spcPct val="0"/>
              </a:spcBef>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Diện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mạo</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t>
            </a:r>
            <a:r>
              <a:rPr lang="en-US" altLang="en-US" sz="2400" dirty="0" err="1" smtClean="0">
                <a:latin typeface="Arial" panose="020B0604020202020204" pitchFamily="34" charset="0"/>
                <a:cs typeface="Arial" panose="020B0604020202020204" pitchFamily="34" charset="0"/>
              </a:rPr>
              <a:t>ác</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chỉ</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điệu</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bộ</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nét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mặt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điệu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bộ</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hợp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duy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sự</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tiếp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xúc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bằng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mắt</a:t>
            </a:r>
            <a:r>
              <a:rPr lang="en-US" altLang="en-US" sz="2400" dirty="0">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=&gt; </a:t>
            </a:r>
            <a:r>
              <a:rPr lang="en-US" altLang="en-US" sz="2400" dirty="0" err="1">
                <a:solidFill>
                  <a:srgbClr val="FF0000"/>
                </a:solidFill>
                <a:latin typeface="Arial" panose="020B0604020202020204" pitchFamily="34" charset="0"/>
                <a:cs typeface="Arial" panose="020B0604020202020204" pitchFamily="34" charset="0"/>
              </a:rPr>
              <a:t>thân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chủ</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cảm</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thấy</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được</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tôn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trọng</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thấu</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hiểu</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những</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điều</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mình</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đang</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nói</a:t>
            </a:r>
            <a:r>
              <a:rPr lang="en-US" altLang="en-US" sz="2400" dirty="0" smtClean="0">
                <a:solidFill>
                  <a:srgbClr val="FF0000"/>
                </a:solidFill>
                <a:latin typeface="Arial" panose="020B0604020202020204" pitchFamily="34" charset="0"/>
                <a:cs typeface="Arial" panose="020B0604020202020204" pitchFamily="34" charset="0"/>
              </a:rPr>
              <a:t>.</a:t>
            </a:r>
          </a:p>
          <a:p>
            <a:pPr marL="342900" indent="-342900" algn="just">
              <a:lnSpc>
                <a:spcPct val="130000"/>
              </a:lnSpc>
              <a:spcBef>
                <a:spcPct val="0"/>
              </a:spcBef>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Hạ</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thấp</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giọng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nói</a:t>
            </a:r>
            <a:r>
              <a:rPr lang="en-US" altLang="en-US" sz="2400" dirty="0" smtClean="0">
                <a:latin typeface="Arial" panose="020B0604020202020204" pitchFamily="34" charset="0"/>
                <a:cs typeface="Arial" panose="020B0604020202020204" pitchFamily="34" charset="0"/>
              </a:rPr>
              <a:t> </a:t>
            </a:r>
            <a:r>
              <a:rPr lang="en-US" altLang="en-US" sz="2400" dirty="0" smtClean="0">
                <a:solidFill>
                  <a:srgbClr val="FF0000"/>
                </a:solidFill>
                <a:latin typeface="Arial" panose="020B0604020202020204" pitchFamily="34" charset="0"/>
                <a:cs typeface="Arial" panose="020B0604020202020204" pitchFamily="34" charset="0"/>
              </a:rPr>
              <a:t>=&gt; </a:t>
            </a:r>
            <a:r>
              <a:rPr lang="en-US" altLang="en-US" sz="2400" dirty="0" err="1" smtClean="0">
                <a:solidFill>
                  <a:srgbClr val="FF0000"/>
                </a:solidFill>
                <a:latin typeface="Arial" panose="020B0604020202020204" pitchFamily="34" charset="0"/>
                <a:cs typeface="Arial" panose="020B0604020202020204" pitchFamily="34" charset="0"/>
              </a:rPr>
              <a:t>thân</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chủ</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cảm</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thấy</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thư</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thái</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và</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không</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bị</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sức</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em</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không</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bị</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vội</a:t>
            </a:r>
            <a:r>
              <a:rPr lang="en-US" altLang="en-US" sz="2400" dirty="0" smtClean="0">
                <a:latin typeface="Arial" panose="020B0604020202020204" pitchFamily="34" charset="0"/>
                <a:cs typeface="Arial" panose="020B0604020202020204" pitchFamily="34" charset="0"/>
              </a:rPr>
              <a:t>.</a:t>
            </a:r>
          </a:p>
          <a:p>
            <a:pPr marL="342900" indent="-342900" algn="just">
              <a:lnSpc>
                <a:spcPct val="130000"/>
              </a:lnSpc>
              <a:spcBef>
                <a:spcPct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t>
            </a:r>
          </a:p>
        </p:txBody>
      </p:sp>
      <p:sp>
        <p:nvSpPr>
          <p:cNvPr id="13" name="Rectangle 1"/>
          <p:cNvSpPr>
            <a:spLocks noChangeArrowheads="1"/>
          </p:cNvSpPr>
          <p:nvPr/>
        </p:nvSpPr>
        <p:spPr bwMode="auto">
          <a:xfrm>
            <a:off x="3109954" y="469900"/>
            <a:ext cx="56044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dirty="0" err="1" smtClean="0">
                <a:solidFill>
                  <a:srgbClr val="006666"/>
                </a:solidFill>
                <a:latin typeface="Arial" panose="020B0604020202020204" pitchFamily="34" charset="0"/>
                <a:cs typeface="Arial" panose="020B0604020202020204" pitchFamily="34" charset="0"/>
              </a:rPr>
              <a:t>Kỹ</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năng</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thiết</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lập</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mối</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quan</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hệ</a:t>
            </a:r>
            <a:endParaRPr lang="en-US" altLang="en-US" dirty="0">
              <a:solidFill>
                <a:srgbClr val="006666"/>
              </a:solidFill>
              <a:latin typeface="VNI-Commerce" pitchFamily="2" charset="0"/>
            </a:endParaRPr>
          </a:p>
        </p:txBody>
      </p:sp>
      <p:pic>
        <p:nvPicPr>
          <p:cNvPr id="14" name="Picture 4" descr="ç¸éå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3476" y="2194560"/>
            <a:ext cx="2948523" cy="308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con&#10;&#10;Description automatically generated">
            <a:extLst>
              <a:ext uri="{FF2B5EF4-FFF2-40B4-BE49-F238E27FC236}">
                <a16:creationId xmlns:a16="http://schemas.microsoft.com/office/drawing/2014/main" xmlns="" id="{2361D49E-07E6-4017-9D14-10A9CD70C3E1}"/>
              </a:ext>
            </a:extLst>
          </p:cNvPr>
          <p:cNvPicPr>
            <a:picLocks noChangeAspect="1"/>
          </p:cNvPicPr>
          <p:nvPr/>
        </p:nvPicPr>
        <p:blipFill>
          <a:blip r:embed="rId7"/>
          <a:stretch>
            <a:fillRect/>
          </a:stretch>
        </p:blipFill>
        <p:spPr>
          <a:xfrm>
            <a:off x="362497" y="6157315"/>
            <a:ext cx="611274" cy="611274"/>
          </a:xfrm>
          <a:prstGeom prst="rect">
            <a:avLst/>
          </a:prstGeom>
        </p:spPr>
      </p:pic>
    </p:spTree>
    <p:extLst>
      <p:ext uri="{BB962C8B-B14F-4D97-AF65-F5344CB8AC3E}">
        <p14:creationId xmlns:p14="http://schemas.microsoft.com/office/powerpoint/2010/main" val="209972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992776" y="718458"/>
            <a:ext cx="1055478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800" b="1" dirty="0" err="1" smtClean="0">
                <a:latin typeface="Arial" panose="020B0604020202020204" pitchFamily="34" charset="0"/>
                <a:cs typeface="Arial" panose="020B0604020202020204" pitchFamily="34" charset="0"/>
              </a:rPr>
              <a:t>Bài</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tập</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rèn</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luyện</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kỹ</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năng</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tiếp</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cận</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tạo</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niềm</a:t>
            </a:r>
            <a:r>
              <a:rPr lang="en-US" altLang="en-US" sz="2800" b="1" dirty="0" smtClean="0">
                <a:latin typeface="Arial" panose="020B0604020202020204" pitchFamily="34" charset="0"/>
                <a:cs typeface="Arial" panose="020B0604020202020204" pitchFamily="34" charset="0"/>
              </a:rPr>
              <a:t> tin ban </a:t>
            </a:r>
            <a:r>
              <a:rPr lang="en-US" altLang="en-US" sz="2800" b="1" dirty="0" err="1" smtClean="0">
                <a:latin typeface="Arial" panose="020B0604020202020204" pitchFamily="34" charset="0"/>
                <a:cs typeface="Arial" panose="020B0604020202020204" pitchFamily="34" charset="0"/>
              </a:rPr>
              <a:t>đầu</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với</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thân</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chủ</a:t>
            </a:r>
            <a:r>
              <a:rPr lang="en-US" altLang="en-US" sz="2800" b="1" dirty="0" smtClean="0">
                <a:latin typeface="Arial" panose="020B0604020202020204" pitchFamily="34" charset="0"/>
                <a:cs typeface="Arial" panose="020B0604020202020204" pitchFamily="34" charset="0"/>
              </a:rPr>
              <a:t>.</a:t>
            </a:r>
          </a:p>
          <a:p>
            <a:pPr algn="just">
              <a:spcBef>
                <a:spcPct val="0"/>
              </a:spcBef>
              <a:buNone/>
            </a:pPr>
            <a:endParaRPr lang="en-US" altLang="en-US" sz="2800" dirty="0" smtClean="0">
              <a:latin typeface="Arial" panose="020B0604020202020204" pitchFamily="34" charset="0"/>
              <a:cs typeface="Arial" panose="020B0604020202020204" pitchFamily="34" charset="0"/>
            </a:endParaRPr>
          </a:p>
          <a:p>
            <a:pPr algn="just">
              <a:spcBef>
                <a:spcPct val="0"/>
              </a:spcBef>
              <a:buNone/>
            </a:pPr>
            <a:endParaRPr lang="en-US" altLang="en-US" sz="2800" dirty="0">
              <a:latin typeface="Arial" panose="020B0604020202020204" pitchFamily="34" charset="0"/>
              <a:cs typeface="Arial" panose="020B0604020202020204" pitchFamily="34" charset="0"/>
            </a:endParaRPr>
          </a:p>
          <a:p>
            <a:pPr algn="just">
              <a:spcBef>
                <a:spcPct val="0"/>
              </a:spcBef>
              <a:buNone/>
            </a:pPr>
            <a:r>
              <a:rPr lang="en-US" altLang="en-US" sz="2800" dirty="0" err="1" smtClean="0">
                <a:latin typeface="Arial" panose="020B0604020202020204" pitchFamily="34" charset="0"/>
                <a:cs typeface="Arial" panose="020B0604020202020204" pitchFamily="34" charset="0"/>
              </a:rPr>
              <a:t>Làm</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việc</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cặp</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đôi</a:t>
            </a:r>
            <a:r>
              <a:rPr lang="en-US" altLang="en-US" sz="2800" dirty="0" smtClean="0">
                <a:latin typeface="Arial" panose="020B0604020202020204" pitchFamily="34" charset="0"/>
                <a:cs typeface="Arial" panose="020B0604020202020204" pitchFamily="34" charset="0"/>
              </a:rPr>
              <a:t>: 10 </a:t>
            </a:r>
            <a:r>
              <a:rPr lang="en-US" altLang="en-US" sz="2800" dirty="0" err="1" smtClean="0">
                <a:latin typeface="Arial" panose="020B0604020202020204" pitchFamily="34" charset="0"/>
                <a:cs typeface="Arial" panose="020B0604020202020204" pitchFamily="34" charset="0"/>
              </a:rPr>
              <a:t>phút</a:t>
            </a:r>
            <a:r>
              <a:rPr lang="en-US"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a:p>
            <a:pPr algn="just">
              <a:spcBef>
                <a:spcPct val="0"/>
              </a:spcBef>
              <a:buNone/>
            </a:pPr>
            <a:endParaRPr lang="en-US" altLang="en-US" sz="2800" dirty="0">
              <a:latin typeface="Arial" panose="020B0604020202020204" pitchFamily="34" charset="0"/>
              <a:cs typeface="Arial" panose="020B0604020202020204" pitchFamily="34" charset="0"/>
            </a:endParaRPr>
          </a:p>
          <a:p>
            <a:pPr algn="just">
              <a:spcBef>
                <a:spcPct val="0"/>
              </a:spcBef>
              <a:buFontTx/>
              <a:buNone/>
            </a:pPr>
            <a:r>
              <a:rPr lang="en-US" altLang="en-US" sz="2800" dirty="0" err="1" smtClean="0">
                <a:latin typeface="Arial" panose="020B0604020202020204" pitchFamily="34" charset="0"/>
                <a:cs typeface="Arial" panose="020B0604020202020204" pitchFamily="34" charset="0"/>
              </a:rPr>
              <a:t>Cách</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thức</a:t>
            </a:r>
            <a:r>
              <a:rPr lang="en-US" altLang="en-US" sz="2800" dirty="0" smtClean="0">
                <a:latin typeface="Arial" panose="020B0604020202020204" pitchFamily="34" charset="0"/>
                <a:cs typeface="Arial" panose="020B0604020202020204" pitchFamily="34" charset="0"/>
              </a:rPr>
              <a:t>:</a:t>
            </a:r>
          </a:p>
          <a:p>
            <a:pPr algn="just">
              <a:spcBef>
                <a:spcPct val="0"/>
              </a:spcBef>
              <a:buFontTx/>
              <a:buNone/>
            </a:pPr>
            <a:r>
              <a:rPr lang="en-US" altLang="en-US" sz="2800" dirty="0" smtClean="0">
                <a:latin typeface="Arial" panose="020B0604020202020204" pitchFamily="34" charset="0"/>
                <a:cs typeface="Arial" panose="020B0604020202020204" pitchFamily="34" charset="0"/>
              </a:rPr>
              <a:t>1. </a:t>
            </a:r>
            <a:r>
              <a:rPr lang="en-US" altLang="en-US" sz="2800" dirty="0" err="1" smtClean="0">
                <a:latin typeface="Arial" panose="020B0604020202020204" pitchFamily="34" charset="0"/>
                <a:cs typeface="Arial" panose="020B0604020202020204" pitchFamily="34" charset="0"/>
              </a:rPr>
              <a:t>Một</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người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sắm</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vai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là</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thân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chủ</a:t>
            </a:r>
            <a:endParaRPr lang="en-US" altLang="en-US" sz="2800" dirty="0" smtClean="0">
              <a:latin typeface="Arial" panose="020B0604020202020204" pitchFamily="34" charset="0"/>
              <a:cs typeface="Arial" panose="020B0604020202020204" pitchFamily="34" charset="0"/>
            </a:endParaRPr>
          </a:p>
          <a:p>
            <a:pPr algn="just">
              <a:spcBef>
                <a:spcPct val="0"/>
              </a:spcBef>
              <a:buFontTx/>
              <a:buNone/>
            </a:pPr>
            <a:r>
              <a:rPr lang="en-US" altLang="en-US" sz="2800" dirty="0" smtClean="0">
                <a:latin typeface="Arial" panose="020B0604020202020204" pitchFamily="34" charset="0"/>
                <a:cs typeface="Arial" panose="020B0604020202020204" pitchFamily="34" charset="0"/>
              </a:rPr>
              <a:t>2. </a:t>
            </a:r>
            <a:r>
              <a:rPr lang="en-US" altLang="en-US" sz="2800" dirty="0" err="1" smtClean="0">
                <a:latin typeface="Arial" panose="020B0604020202020204" pitchFamily="34" charset="0"/>
                <a:cs typeface="Arial" panose="020B0604020202020204" pitchFamily="34" charset="0"/>
              </a:rPr>
              <a:t>Một</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người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sắm</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vai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là</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nhà</a:t>
            </a:r>
            <a:r>
              <a:rPr lang="en-US" altLang="en-US" sz="2800" dirty="0" smtClean="0">
                <a:latin typeface="Arial" panose="020B0604020202020204" pitchFamily="34" charset="0"/>
                <a:cs typeface="Arial" panose="020B0604020202020204" pitchFamily="34" charset="0"/>
              </a:rPr>
              <a:t> TVTLHĐ.</a:t>
            </a:r>
          </a:p>
          <a:p>
            <a:pPr algn="just">
              <a:spcBef>
                <a:spcPct val="0"/>
              </a:spcBef>
              <a:buFontTx/>
              <a:buNone/>
            </a:pPr>
            <a:endParaRPr lang="en-US" altLang="en-US" sz="2800" dirty="0" smtClean="0">
              <a:latin typeface="Arial" panose="020B0604020202020204" pitchFamily="34" charset="0"/>
              <a:cs typeface="Arial" panose="020B0604020202020204" pitchFamily="34" charset="0"/>
            </a:endParaRPr>
          </a:p>
          <a:p>
            <a:pPr algn="just">
              <a:spcBef>
                <a:spcPct val="0"/>
              </a:spcBef>
              <a:buFontTx/>
              <a:buNone/>
            </a:pPr>
            <a:r>
              <a:rPr lang="en-US" altLang="en-US" sz="2800" dirty="0" err="1" smtClean="0">
                <a:latin typeface="Arial" panose="020B0604020202020204" pitchFamily="34" charset="0"/>
                <a:cs typeface="Arial" panose="020B0604020202020204" pitchFamily="34" charset="0"/>
              </a:rPr>
              <a:t>Yêu</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cầu</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Tập</a:t>
            </a:r>
            <a:r>
              <a:rPr lang="en-US" altLang="en-US" sz="2800" dirty="0" smtClean="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cử</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chỉ</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nét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mặt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những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chào</a:t>
            </a:r>
            <a:r>
              <a:rPr lang="en-US" altLang="en-US" sz="2800" dirty="0">
                <a:latin typeface="Arial" panose="020B0604020202020204" pitchFamily="34" charset="0"/>
                <a:cs typeface="Arial" panose="020B0604020202020204" pitchFamily="34" charset="0"/>
              </a:rPr>
              <a:t> ban </a:t>
            </a:r>
            <a:r>
              <a:rPr lang="en-US" altLang="en-US" sz="2800" dirty="0" err="1">
                <a:latin typeface="Arial" panose="020B0604020202020204" pitchFamily="34" charset="0"/>
                <a:cs typeface="Arial" panose="020B0604020202020204" pitchFamily="34" charset="0"/>
              </a:rPr>
              <a:t>đầu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thiệu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rõ</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nguyên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tắc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tham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vấn</a:t>
            </a:r>
            <a:r>
              <a:rPr lang="en-US" altLang="en-US" sz="2800" dirty="0">
                <a:latin typeface="Arial" panose="020B0604020202020204" pitchFamily="34" charset="0"/>
                <a:cs typeface="Arial" panose="020B0604020202020204" pitchFamily="34" charset="0"/>
              </a:rPr>
              <a:t>.</a:t>
            </a:r>
            <a:endParaRPr lang="en-US" alt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77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Rectangle 4"/>
          <p:cNvSpPr/>
          <p:nvPr/>
        </p:nvSpPr>
        <p:spPr>
          <a:xfrm>
            <a:off x="156179" y="117565"/>
            <a:ext cx="11456126" cy="5479320"/>
          </a:xfrm>
          <a:prstGeom prst="rect">
            <a:avLst/>
          </a:prstGeom>
        </p:spPr>
        <p:txBody>
          <a:bodyPr wrap="square">
            <a:spAutoFit/>
          </a:bodyPr>
          <a:lstStyle/>
          <a:p>
            <a:pPr algn="just">
              <a:lnSpc>
                <a:spcPct val="110000"/>
              </a:lnSpc>
              <a:spcAft>
                <a:spcPts val="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0000"/>
              </a:lnSpc>
              <a:spcAft>
                <a:spcPts val="0"/>
              </a:spcAft>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“Chào </a:t>
            </a: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(Mời em ngồi). Thầy/Cô có thể giúp gì được cho em? </a:t>
            </a:r>
            <a:endParaRPr lang="en-US" sz="2800" i="1"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0000"/>
              </a:lnSpc>
              <a:spcAft>
                <a:spcPts val="0"/>
              </a:spcAft>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Trước khi đồng hành cùng câu chuyện của em cô muốn em hiểu rõ hơn cách để chúng ta trò chuyện. Cô cần hiểu rõ toàn bộ câu chuyện của em như em đang hiểu nó, do vậy em sẽ là người nói, cô sẽ lắng nghe; có chỗ nào cô chưa rõ cô sẽ hỏi lại em. Khi nào cô hiểu tường tận câu chuyện của em như em đang hiểu nó, lúc đó chúng ta sẽ cùng nhau thảo luận các giải pháp có thể. Câu chuyện của em và cô ở đây sẽ luôn được bảo mật. Cô đã sẵn sàng lắng nghe câu chuyện của em.</a:t>
            </a:r>
            <a:endParaRPr lang="en-US" sz="2800" i="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152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
          <p:cNvSpPr>
            <a:spLocks noChangeArrowheads="1"/>
          </p:cNvSpPr>
          <p:nvPr/>
        </p:nvSpPr>
        <p:spPr bwMode="auto">
          <a:xfrm>
            <a:off x="2324477" y="450801"/>
            <a:ext cx="7716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dirty="0" smtClean="0">
                <a:solidFill>
                  <a:srgbClr val="006666"/>
                </a:solidFill>
                <a:latin typeface="Arial" panose="020B0604020202020204" pitchFamily="34" charset="0"/>
                <a:cs typeface="Arial" panose="020B0604020202020204" pitchFamily="34" charset="0"/>
              </a:rPr>
              <a:t>KỸ NĂNG CHÚ TÂM VÀ QUAN SÁT</a:t>
            </a:r>
            <a:endParaRPr lang="en-US" altLang="en-US" sz="3600" dirty="0">
              <a:solidFill>
                <a:srgbClr val="006666"/>
              </a:solidFill>
              <a:latin typeface="Arial" panose="020B0604020202020204" pitchFamily="34" charset="0"/>
              <a:cs typeface="Arial" panose="020B0604020202020204" pitchFamily="34" charset="0"/>
            </a:endParaRPr>
          </a:p>
        </p:txBody>
      </p:sp>
      <p:pic>
        <p:nvPicPr>
          <p:cNvPr id="5" name="Picture 4" descr="Khám phá giới hạn của con người qua 5 giác quan - Quantrima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793" y="1419225"/>
            <a:ext cx="8150225"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574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4D9FEEA-90B2-4546-9694-26853715A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436F715-2008-49F6-9864-09B075EFB7DF}"/>
              </a:ext>
            </a:extLst>
          </p:cNvPr>
          <p:cNvSpPr>
            <a:spLocks noGrp="1"/>
          </p:cNvSpPr>
          <p:nvPr>
            <p:ph type="title" idx="4294967295"/>
          </p:nvPr>
        </p:nvSpPr>
        <p:spPr>
          <a:xfrm>
            <a:off x="0" y="71438"/>
            <a:ext cx="10248900" cy="758825"/>
          </a:xfrm>
          <a:prstGeom prst="rect">
            <a:avLst/>
          </a:prstGeom>
        </p:spPr>
        <p:txBody>
          <a:bodyPr/>
          <a:lstStyle/>
          <a:p>
            <a:pPr algn="ctr"/>
            <a:r>
              <a:rPr lang="pt-BR" sz="4000" b="1" dirty="0" smtClean="0"/>
              <a:t>Kỹ năng chú tâm và quan sát</a:t>
            </a:r>
            <a:endParaRPr lang="en-US" sz="4000" dirty="0"/>
          </a:p>
        </p:txBody>
      </p:sp>
      <p:sp>
        <p:nvSpPr>
          <p:cNvPr id="6" name="TextBox 5">
            <a:extLst>
              <a:ext uri="{FF2B5EF4-FFF2-40B4-BE49-F238E27FC236}">
                <a16:creationId xmlns:a16="http://schemas.microsoft.com/office/drawing/2014/main" xmlns="" id="{6E87C485-E5BD-484A-A9E0-1762FE04B4D5}"/>
              </a:ext>
            </a:extLst>
          </p:cNvPr>
          <p:cNvSpPr txBox="1"/>
          <p:nvPr/>
        </p:nvSpPr>
        <p:spPr>
          <a:xfrm>
            <a:off x="1536952" y="834171"/>
            <a:ext cx="7192040" cy="2246769"/>
          </a:xfrm>
          <a:prstGeom prst="rect">
            <a:avLst/>
          </a:prstGeom>
          <a:noFill/>
        </p:spPr>
        <p:txBody>
          <a:bodyPr wrap="square" rtlCol="0">
            <a:spAutoFit/>
          </a:bodyPr>
          <a:lstStyle/>
          <a:p>
            <a:pPr marL="457200" indent="-457200" algn="just">
              <a:spcBef>
                <a:spcPts val="600"/>
              </a:spcBef>
              <a:spcAft>
                <a:spcPts val="600"/>
              </a:spcAft>
              <a:buAutoNum type="arabicPeriod"/>
            </a:pPr>
            <a:r>
              <a:rPr lang="en-US" sz="2000" b="1" dirty="0" err="1" smtClean="0"/>
              <a:t>Chú</a:t>
            </a:r>
            <a:r>
              <a:rPr lang="en-US" sz="2000" b="1" dirty="0" smtClean="0"/>
              <a:t> </a:t>
            </a:r>
            <a:r>
              <a:rPr lang="en-US" sz="2000" b="1" dirty="0" err="1" smtClean="0"/>
              <a:t>tâm</a:t>
            </a:r>
            <a:r>
              <a:rPr lang="en-US" sz="2000" b="1" dirty="0" smtClean="0"/>
              <a:t> </a:t>
            </a:r>
            <a:r>
              <a:rPr lang="en-US" sz="2000" b="1" dirty="0" err="1" smtClean="0"/>
              <a:t>nghĩa</a:t>
            </a:r>
            <a:r>
              <a:rPr lang="en-US" sz="2000" b="1" dirty="0" smtClean="0"/>
              <a:t> </a:t>
            </a:r>
            <a:r>
              <a:rPr lang="en-US" sz="2000" b="1" dirty="0" err="1" smtClean="0"/>
              <a:t>là</a:t>
            </a:r>
            <a:r>
              <a:rPr lang="en-US" sz="2000" b="1" dirty="0" smtClean="0"/>
              <a:t> </a:t>
            </a:r>
            <a:r>
              <a:rPr lang="en-US" sz="2000" b="1" dirty="0" err="1" smtClean="0"/>
              <a:t>đồng</a:t>
            </a:r>
            <a:r>
              <a:rPr lang="en-US" sz="2000" b="1" dirty="0" smtClean="0"/>
              <a:t> </a:t>
            </a:r>
            <a:r>
              <a:rPr lang="en-US" sz="2000" b="1" dirty="0" err="1" smtClean="0"/>
              <a:t>hành</a:t>
            </a:r>
            <a:r>
              <a:rPr lang="en-US" sz="2000" b="1" dirty="0" smtClean="0"/>
              <a:t> </a:t>
            </a:r>
            <a:r>
              <a:rPr lang="en-US" sz="2000" b="1" dirty="0" err="1" smtClean="0"/>
              <a:t>với</a:t>
            </a:r>
            <a:r>
              <a:rPr lang="en-US" sz="2000" b="1" dirty="0" smtClean="0"/>
              <a:t> </a:t>
            </a:r>
            <a:r>
              <a:rPr lang="en-US" sz="2000" b="1" dirty="0" err="1" smtClean="0"/>
              <a:t>một</a:t>
            </a:r>
            <a:r>
              <a:rPr lang="en-US" sz="2000" b="1" dirty="0" smtClean="0"/>
              <a:t> </a:t>
            </a:r>
            <a:r>
              <a:rPr lang="en-US" sz="2000" b="1" dirty="0" err="1" smtClean="0"/>
              <a:t>người</a:t>
            </a:r>
            <a:r>
              <a:rPr lang="en-US" sz="2000" b="1" dirty="0" smtClean="0"/>
              <a:t> </a:t>
            </a:r>
            <a:r>
              <a:rPr lang="en-US" sz="2000" b="1" dirty="0" err="1" smtClean="0"/>
              <a:t>nào</a:t>
            </a:r>
            <a:r>
              <a:rPr lang="en-US" sz="2000" b="1" dirty="0" smtClean="0"/>
              <a:t> </a:t>
            </a:r>
            <a:r>
              <a:rPr lang="en-US" sz="2000" b="1" dirty="0" err="1" smtClean="0"/>
              <a:t>đó</a:t>
            </a:r>
            <a:r>
              <a:rPr lang="en-US" sz="2000" b="1" dirty="0" smtClean="0"/>
              <a:t>, </a:t>
            </a:r>
            <a:r>
              <a:rPr lang="en-US" sz="2000" b="1" dirty="0" err="1" smtClean="0"/>
              <a:t>và</a:t>
            </a:r>
            <a:r>
              <a:rPr lang="en-US" sz="2000" b="1" dirty="0" smtClean="0"/>
              <a:t> </a:t>
            </a:r>
            <a:r>
              <a:rPr lang="en-US" sz="2000" b="1" dirty="0" err="1" smtClean="0"/>
              <a:t>dành</a:t>
            </a:r>
            <a:r>
              <a:rPr lang="en-US" sz="2000" b="1" dirty="0" smtClean="0"/>
              <a:t> </a:t>
            </a:r>
            <a:r>
              <a:rPr lang="en-US" sz="2000" b="1" dirty="0" err="1" smtClean="0"/>
              <a:t>cho</a:t>
            </a:r>
            <a:r>
              <a:rPr lang="en-US" sz="2000" b="1" dirty="0" smtClean="0"/>
              <a:t> </a:t>
            </a:r>
            <a:r>
              <a:rPr lang="en-US" sz="2000" b="1" dirty="0" err="1" smtClean="0"/>
              <a:t>họ</a:t>
            </a:r>
            <a:r>
              <a:rPr lang="en-US" sz="2000" b="1" dirty="0" smtClean="0"/>
              <a:t> </a:t>
            </a:r>
            <a:r>
              <a:rPr lang="en-US" sz="2000" b="1" dirty="0" err="1" smtClean="0"/>
              <a:t>toàn</a:t>
            </a:r>
            <a:r>
              <a:rPr lang="en-US" sz="2000" b="1" dirty="0" smtClean="0"/>
              <a:t> </a:t>
            </a:r>
            <a:r>
              <a:rPr lang="en-US" sz="2000" b="1" dirty="0" err="1" smtClean="0"/>
              <a:t>bộ</a:t>
            </a:r>
            <a:r>
              <a:rPr lang="en-US" sz="2000" b="1" dirty="0" smtClean="0"/>
              <a:t> </a:t>
            </a:r>
            <a:r>
              <a:rPr lang="en-US" sz="2000" b="1" dirty="0" err="1" smtClean="0"/>
              <a:t>sự</a:t>
            </a:r>
            <a:r>
              <a:rPr lang="en-US" sz="2000" b="1" dirty="0" smtClean="0"/>
              <a:t> </a:t>
            </a:r>
            <a:r>
              <a:rPr lang="en-US" sz="2000" b="1" dirty="0" err="1" smtClean="0"/>
              <a:t>chú</a:t>
            </a:r>
            <a:r>
              <a:rPr lang="en-US" sz="2000" b="1" dirty="0" smtClean="0"/>
              <a:t> ý </a:t>
            </a:r>
            <a:r>
              <a:rPr lang="en-US" sz="2000" b="1" dirty="0" err="1" smtClean="0"/>
              <a:t>của</a:t>
            </a:r>
            <a:r>
              <a:rPr lang="en-US" sz="2000" b="1" dirty="0" smtClean="0"/>
              <a:t> </a:t>
            </a:r>
            <a:r>
              <a:rPr lang="en-US" sz="2000" b="1" dirty="0" err="1" smtClean="0"/>
              <a:t>mình</a:t>
            </a:r>
            <a:r>
              <a:rPr lang="en-US" sz="2000" b="1" dirty="0" smtClean="0"/>
              <a:t> </a:t>
            </a:r>
            <a:r>
              <a:rPr lang="en-US" sz="2000" b="1" dirty="0" err="1" smtClean="0"/>
              <a:t>đến</a:t>
            </a:r>
            <a:r>
              <a:rPr lang="en-US" sz="2000" b="1" dirty="0" smtClean="0"/>
              <a:t> </a:t>
            </a:r>
            <a:r>
              <a:rPr lang="en-US" sz="2000" b="1" dirty="0" err="1" smtClean="0"/>
              <a:t>những</a:t>
            </a:r>
            <a:r>
              <a:rPr lang="en-US" sz="2000" b="1" dirty="0" smtClean="0"/>
              <a:t> </a:t>
            </a:r>
            <a:r>
              <a:rPr lang="en-US" sz="2000" b="1" dirty="0" err="1" smtClean="0"/>
              <a:t>điều</a:t>
            </a:r>
            <a:r>
              <a:rPr lang="en-US" sz="2000" b="1" dirty="0" smtClean="0"/>
              <a:t> </a:t>
            </a:r>
            <a:r>
              <a:rPr lang="en-US" sz="2000" b="1" dirty="0" err="1" smtClean="0"/>
              <a:t>họ</a:t>
            </a:r>
            <a:r>
              <a:rPr lang="en-US" sz="2000" b="1" dirty="0" smtClean="0"/>
              <a:t> </a:t>
            </a:r>
            <a:r>
              <a:rPr lang="en-US" sz="2000" b="1" dirty="0" err="1" smtClean="0"/>
              <a:t>nói</a:t>
            </a:r>
            <a:r>
              <a:rPr lang="en-US" sz="2000" b="1" dirty="0" smtClean="0"/>
              <a:t> </a:t>
            </a:r>
            <a:r>
              <a:rPr lang="en-US" sz="2000" b="1" dirty="0" err="1" smtClean="0"/>
              <a:t>hoặc</a:t>
            </a:r>
            <a:r>
              <a:rPr lang="en-US" sz="2000" b="1" dirty="0" smtClean="0"/>
              <a:t> </a:t>
            </a:r>
            <a:r>
              <a:rPr lang="en-US" sz="2000" b="1" dirty="0" err="1" smtClean="0"/>
              <a:t>làm</a:t>
            </a:r>
            <a:r>
              <a:rPr lang="en-US" sz="2000" b="1" dirty="0" smtClean="0"/>
              <a:t>.</a:t>
            </a:r>
            <a:endParaRPr lang="en-US" sz="2000" b="1" dirty="0"/>
          </a:p>
          <a:p>
            <a:pPr marL="342900" indent="-342900" algn="just">
              <a:spcBef>
                <a:spcPts val="600"/>
              </a:spcBef>
              <a:spcAft>
                <a:spcPts val="600"/>
              </a:spcAft>
              <a:buFont typeface="Symbol" panose="05050102010706020507" pitchFamily="18" charset="2"/>
              <a:buChar char="Þ"/>
            </a:pPr>
            <a:r>
              <a:rPr lang="en-US" sz="2000" b="1" dirty="0" smtClean="0"/>
              <a:t>Cho </a:t>
            </a:r>
            <a:r>
              <a:rPr lang="en-US" sz="2000" b="1" dirty="0" err="1" smtClean="0"/>
              <a:t>phép</a:t>
            </a:r>
            <a:r>
              <a:rPr lang="en-US" sz="2000" b="1" dirty="0" smtClean="0"/>
              <a:t> </a:t>
            </a:r>
            <a:r>
              <a:rPr lang="en-US" sz="2000" b="1" dirty="0" err="1" smtClean="0"/>
              <a:t>chúng</a:t>
            </a:r>
            <a:r>
              <a:rPr lang="en-US" sz="2000" b="1" dirty="0" smtClean="0"/>
              <a:t> ta </a:t>
            </a:r>
            <a:r>
              <a:rPr lang="en-US" sz="2000" b="1" dirty="0" err="1" smtClean="0"/>
              <a:t>hiểu</a:t>
            </a:r>
            <a:r>
              <a:rPr lang="en-US" sz="2000" b="1" dirty="0" smtClean="0"/>
              <a:t> </a:t>
            </a:r>
            <a:r>
              <a:rPr lang="en-US" sz="2000" b="1" dirty="0" err="1" smtClean="0"/>
              <a:t>biết</a:t>
            </a:r>
            <a:r>
              <a:rPr lang="en-US" sz="2000" b="1" dirty="0" smtClean="0"/>
              <a:t> </a:t>
            </a:r>
            <a:r>
              <a:rPr lang="en-US" sz="2000" b="1" dirty="0" err="1" smtClean="0"/>
              <a:t>được</a:t>
            </a:r>
            <a:r>
              <a:rPr lang="en-US" sz="2000" b="1" dirty="0" smtClean="0"/>
              <a:t> </a:t>
            </a:r>
            <a:r>
              <a:rPr lang="en-US" sz="2000" b="1" dirty="0" err="1" smtClean="0"/>
              <a:t>về</a:t>
            </a:r>
            <a:r>
              <a:rPr lang="en-US" sz="2000" b="1" dirty="0" smtClean="0"/>
              <a:t> </a:t>
            </a:r>
            <a:r>
              <a:rPr lang="en-US" sz="2000" b="1" dirty="0" err="1" smtClean="0"/>
              <a:t>thân</a:t>
            </a:r>
            <a:r>
              <a:rPr lang="en-US" sz="2000" b="1" dirty="0" smtClean="0"/>
              <a:t> </a:t>
            </a:r>
            <a:r>
              <a:rPr lang="en-US" sz="2000" b="1" dirty="0" err="1" smtClean="0"/>
              <a:t>chủ</a:t>
            </a:r>
            <a:r>
              <a:rPr lang="en-US" sz="2000" b="1" dirty="0" smtClean="0"/>
              <a:t> </a:t>
            </a:r>
            <a:r>
              <a:rPr lang="en-US" sz="2000" b="1" dirty="0" err="1" smtClean="0"/>
              <a:t>và</a:t>
            </a:r>
            <a:r>
              <a:rPr lang="en-US" sz="2000" b="1" dirty="0" smtClean="0"/>
              <a:t> </a:t>
            </a:r>
            <a:r>
              <a:rPr lang="en-US" sz="2000" b="1" dirty="0" err="1" smtClean="0"/>
              <a:t>cho</a:t>
            </a:r>
            <a:r>
              <a:rPr lang="en-US" sz="2000" b="1" dirty="0" smtClean="0"/>
              <a:t> </a:t>
            </a:r>
            <a:r>
              <a:rPr lang="en-US" sz="2000" b="1" dirty="0" err="1" smtClean="0"/>
              <a:t>thân</a:t>
            </a:r>
            <a:r>
              <a:rPr lang="en-US" sz="2000" b="1" dirty="0" smtClean="0"/>
              <a:t> </a:t>
            </a:r>
            <a:r>
              <a:rPr lang="en-US" sz="2000" b="1" dirty="0" err="1" smtClean="0"/>
              <a:t>chủ</a:t>
            </a:r>
            <a:r>
              <a:rPr lang="en-US" sz="2000" b="1" dirty="0" smtClean="0"/>
              <a:t> </a:t>
            </a:r>
            <a:r>
              <a:rPr lang="en-US" sz="2000" b="1" dirty="0" err="1" smtClean="0"/>
              <a:t>biết</a:t>
            </a:r>
            <a:r>
              <a:rPr lang="en-US" sz="2000" b="1" dirty="0" smtClean="0"/>
              <a:t> </a:t>
            </a:r>
            <a:r>
              <a:rPr lang="en-US" sz="2000" b="1" dirty="0" err="1" smtClean="0"/>
              <a:t>rằng</a:t>
            </a:r>
            <a:r>
              <a:rPr lang="en-US" sz="2000" b="1" dirty="0" smtClean="0"/>
              <a:t> </a:t>
            </a:r>
            <a:r>
              <a:rPr lang="en-US" sz="2000" b="1" dirty="0" err="1" smtClean="0"/>
              <a:t>họ</a:t>
            </a:r>
            <a:r>
              <a:rPr lang="en-US" sz="2000" b="1" dirty="0" smtClean="0"/>
              <a:t> </a:t>
            </a:r>
            <a:r>
              <a:rPr lang="en-US" sz="2000" b="1" dirty="0" err="1" smtClean="0"/>
              <a:t>được</a:t>
            </a:r>
            <a:r>
              <a:rPr lang="en-US" sz="2000" b="1" dirty="0" smtClean="0"/>
              <a:t> </a:t>
            </a:r>
            <a:r>
              <a:rPr lang="en-US" sz="2000" b="1" dirty="0" err="1" smtClean="0"/>
              <a:t>lắng</a:t>
            </a:r>
            <a:r>
              <a:rPr lang="en-US" sz="2000" b="1" dirty="0" smtClean="0"/>
              <a:t> </a:t>
            </a:r>
            <a:r>
              <a:rPr lang="en-US" sz="2000" b="1" dirty="0" err="1" smtClean="0"/>
              <a:t>nghe</a:t>
            </a:r>
            <a:r>
              <a:rPr lang="en-US" sz="2000" b="1" dirty="0" smtClean="0"/>
              <a:t>.</a:t>
            </a:r>
          </a:p>
          <a:p>
            <a:pPr marL="342900" indent="-342900" algn="just">
              <a:spcBef>
                <a:spcPts val="600"/>
              </a:spcBef>
              <a:spcAft>
                <a:spcPts val="600"/>
              </a:spcAft>
              <a:buFont typeface="Symbol" panose="05050102010706020507" pitchFamily="18" charset="2"/>
              <a:buChar char="Þ"/>
            </a:pPr>
            <a:r>
              <a:rPr lang="en-US" sz="2000" b="1" dirty="0" err="1" smtClean="0"/>
              <a:t>Truyền</a:t>
            </a:r>
            <a:r>
              <a:rPr lang="en-US" sz="2000" b="1" dirty="0" smtClean="0"/>
              <a:t> </a:t>
            </a:r>
            <a:r>
              <a:rPr lang="en-US" sz="2000" b="1" dirty="0" err="1" smtClean="0"/>
              <a:t>thông</a:t>
            </a:r>
            <a:r>
              <a:rPr lang="en-US" sz="2000" b="1" dirty="0" smtClean="0"/>
              <a:t> </a:t>
            </a:r>
            <a:r>
              <a:rPr lang="en-US" sz="2000" b="1" dirty="0" err="1" smtClean="0"/>
              <a:t>điệp</a:t>
            </a:r>
            <a:r>
              <a:rPr lang="en-US" sz="2000" b="1" dirty="0" smtClean="0"/>
              <a:t> </a:t>
            </a:r>
            <a:r>
              <a:rPr lang="en-US" sz="2000" b="1" dirty="0" err="1" smtClean="0"/>
              <a:t>chúng</a:t>
            </a:r>
            <a:r>
              <a:rPr lang="en-US" sz="2000" b="1" dirty="0" smtClean="0"/>
              <a:t> ta </a:t>
            </a:r>
            <a:r>
              <a:rPr lang="en-US" sz="2000" b="1" dirty="0" err="1" smtClean="0"/>
              <a:t>quan</a:t>
            </a:r>
            <a:r>
              <a:rPr lang="en-US" sz="2000" b="1" dirty="0" smtClean="0"/>
              <a:t> </a:t>
            </a:r>
            <a:r>
              <a:rPr lang="en-US" sz="2000" b="1" dirty="0" err="1" smtClean="0"/>
              <a:t>tâm</a:t>
            </a:r>
            <a:r>
              <a:rPr lang="en-US" sz="2000" b="1" dirty="0" smtClean="0"/>
              <a:t> </a:t>
            </a:r>
            <a:r>
              <a:rPr lang="en-US" sz="2000" b="1" dirty="0" err="1" smtClean="0"/>
              <a:t>đến</a:t>
            </a:r>
            <a:r>
              <a:rPr lang="en-US" sz="2000" b="1" dirty="0" smtClean="0"/>
              <a:t> </a:t>
            </a:r>
            <a:r>
              <a:rPr lang="en-US" sz="2000" b="1" dirty="0" err="1" smtClean="0"/>
              <a:t>họ</a:t>
            </a:r>
            <a:r>
              <a:rPr lang="en-US" sz="2000" b="1" dirty="0" smtClean="0"/>
              <a:t>.</a:t>
            </a:r>
          </a:p>
        </p:txBody>
      </p:sp>
      <p:sp>
        <p:nvSpPr>
          <p:cNvPr id="12" name="TextBox 11">
            <a:extLst>
              <a:ext uri="{FF2B5EF4-FFF2-40B4-BE49-F238E27FC236}">
                <a16:creationId xmlns:a16="http://schemas.microsoft.com/office/drawing/2014/main" xmlns="" id="{0BDBEA11-74C3-4F42-978B-51E8909C1EDB}"/>
              </a:ext>
            </a:extLst>
          </p:cNvPr>
          <p:cNvSpPr txBox="1"/>
          <p:nvPr/>
        </p:nvSpPr>
        <p:spPr>
          <a:xfrm>
            <a:off x="1514388" y="3552835"/>
            <a:ext cx="7214604" cy="3247043"/>
          </a:xfrm>
          <a:prstGeom prst="rect">
            <a:avLst/>
          </a:prstGeom>
          <a:solidFill>
            <a:schemeClr val="accent6">
              <a:lumMod val="75000"/>
            </a:schemeClr>
          </a:solidFill>
        </p:spPr>
        <p:txBody>
          <a:bodyPr wrap="square" rtlCol="0">
            <a:spAutoFit/>
          </a:bodyPr>
          <a:lstStyle/>
          <a:p>
            <a:pPr algn="just"/>
            <a:r>
              <a:rPr lang="en-US" sz="2000" dirty="0" smtClean="0">
                <a:latin typeface="Arial" panose="020B0604020202020204" pitchFamily="34" charset="0"/>
                <a:cs typeface="Arial" panose="020B0604020202020204" pitchFamily="34" charset="0"/>
              </a:rPr>
              <a:t>2. </a:t>
            </a:r>
            <a:r>
              <a:rPr lang="en-US" sz="2000" dirty="0" err="1" smtClean="0">
                <a:latin typeface="Arial" panose="020B0604020202020204" pitchFamily="34" charset="0"/>
                <a:cs typeface="Arial" panose="020B0604020202020204" pitchFamily="34" charset="0"/>
              </a:rPr>
              <a:t>Những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điều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chú</a:t>
            </a:r>
            <a:r>
              <a:rPr lang="en-US" sz="2000" dirty="0" smtClean="0">
                <a:latin typeface="Arial" panose="020B0604020202020204" pitchFamily="34" charset="0"/>
                <a:cs typeface="Arial" panose="020B0604020202020204" pitchFamily="34" charset="0"/>
              </a:rPr>
              <a:t> ý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chú</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tâm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sát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lgn="just">
              <a:spcBef>
                <a:spcPts val="600"/>
              </a:spcBef>
              <a:spcAft>
                <a:spcPts val="600"/>
              </a:spcAft>
              <a:buFontTx/>
              <a:buChar char="-"/>
            </a:pPr>
            <a:r>
              <a:rPr lang="en-US" sz="2000" dirty="0" err="1" smtClean="0">
                <a:latin typeface="Arial" panose="020B0604020202020204" pitchFamily="34" charset="0"/>
                <a:cs typeface="Arial" panose="020B0604020202020204" pitchFamily="34" charset="0"/>
              </a:rPr>
              <a:t>Cán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bộ</a:t>
            </a:r>
            <a:r>
              <a:rPr lang="en-US" sz="2000" dirty="0" smtClean="0">
                <a:latin typeface="Arial" panose="020B0604020202020204" pitchFamily="34" charset="0"/>
                <a:cs typeface="Arial" panose="020B0604020202020204" pitchFamily="34" charset="0"/>
              </a:rPr>
              <a:t> TVTLHĐ </a:t>
            </a:r>
            <a:r>
              <a:rPr lang="en-US" sz="2000" dirty="0" err="1" smtClean="0">
                <a:latin typeface="Arial" panose="020B0604020202020204" pitchFamily="34" charset="0"/>
                <a:cs typeface="Arial" panose="020B0604020202020204" pitchFamily="34" charset="0"/>
              </a:rPr>
              <a:t>chú</a:t>
            </a:r>
            <a:r>
              <a:rPr lang="en-US" sz="2000" dirty="0" smtClean="0">
                <a:latin typeface="Arial" panose="020B0604020202020204" pitchFamily="34" charset="0"/>
                <a:cs typeface="Arial" panose="020B0604020202020204" pitchFamily="34" charset="0"/>
              </a:rPr>
              <a:t> ý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lắng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điều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họ</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nói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làm</a:t>
            </a:r>
            <a:r>
              <a:rPr lang="en-US" sz="2000" dirty="0" smtClean="0">
                <a:latin typeface="Arial" panose="020B0604020202020204" pitchFamily="34" charset="0"/>
                <a:cs typeface="Arial" panose="020B0604020202020204" pitchFamily="34" charset="0"/>
              </a:rPr>
              <a:t>, phi </a:t>
            </a:r>
            <a:r>
              <a:rPr lang="en-US" sz="2000" dirty="0" err="1" smtClean="0">
                <a:latin typeface="Arial" panose="020B0604020202020204" pitchFamily="34" charset="0"/>
                <a:cs typeface="Arial" panose="020B0604020202020204" pitchFamily="34" charset="0"/>
              </a:rPr>
              <a:t>lời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ngôn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ngữ</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chú</a:t>
            </a:r>
            <a:r>
              <a:rPr lang="en-US" sz="2000" dirty="0" smtClean="0">
                <a:latin typeface="Arial" panose="020B0604020202020204" pitchFamily="34" charset="0"/>
                <a:cs typeface="Arial" panose="020B0604020202020204" pitchFamily="34" charset="0"/>
              </a:rPr>
              <a:t> ý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những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lặng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dừng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đổi</a:t>
            </a:r>
            <a:r>
              <a:rPr lang="en-US" sz="2000" dirty="0" smtClean="0">
                <a:latin typeface="Arial" panose="020B0604020202020204" pitchFamily="34" charset="0"/>
                <a:cs typeface="Arial" panose="020B0604020202020204" pitchFamily="34" charset="0"/>
              </a:rPr>
              <a:t>.</a:t>
            </a:r>
          </a:p>
          <a:p>
            <a:pPr marL="342900" indent="-342900" algn="just">
              <a:spcBef>
                <a:spcPts val="600"/>
              </a:spcBef>
              <a:spcAft>
                <a:spcPts val="600"/>
              </a:spcAft>
              <a:buFontTx/>
              <a:buChar char="-"/>
            </a:pPr>
            <a:r>
              <a:rPr lang="en-US" sz="2000" dirty="0" err="1" smtClean="0">
                <a:latin typeface="Arial" panose="020B0604020202020204" pitchFamily="34" charset="0"/>
                <a:cs typeface="Arial" panose="020B0604020202020204" pitchFamily="34" charset="0"/>
              </a:rPr>
              <a:t>Cán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bộ</a:t>
            </a:r>
            <a:r>
              <a:rPr lang="en-US" sz="2000" dirty="0" smtClean="0">
                <a:latin typeface="Arial" panose="020B0604020202020204" pitchFamily="34" charset="0"/>
                <a:cs typeface="Arial" panose="020B0604020202020204" pitchFamily="34" charset="0"/>
              </a:rPr>
              <a:t> TVTLHĐ </a:t>
            </a:r>
            <a:r>
              <a:rPr lang="en-US" sz="2000" dirty="0" err="1" smtClean="0">
                <a:latin typeface="Arial" panose="020B0604020202020204" pitchFamily="34" charset="0"/>
                <a:cs typeface="Arial" panose="020B0604020202020204" pitchFamily="34" charset="0"/>
              </a:rPr>
              <a:t>chú</a:t>
            </a:r>
            <a:r>
              <a:rPr lang="en-US" sz="2000" dirty="0" smtClean="0">
                <a:latin typeface="Arial" panose="020B0604020202020204" pitchFamily="34" charset="0"/>
                <a:cs typeface="Arial" panose="020B0604020202020204" pitchFamily="34" charset="0"/>
              </a:rPr>
              <a:t> ý </a:t>
            </a:r>
            <a:r>
              <a:rPr lang="en-US" sz="2000" dirty="0" err="1" smtClean="0">
                <a:latin typeface="Arial" panose="020B0604020202020204" pitchFamily="34" charset="0"/>
                <a:cs typeface="Arial" panose="020B0604020202020204" pitchFamily="34" charset="0"/>
              </a:rPr>
              <a:t>cách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nói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một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vấn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như</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tức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chịu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thoải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một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nội</a:t>
            </a:r>
            <a:r>
              <a:rPr lang="en-US" sz="2000" dirty="0" smtClean="0">
                <a:latin typeface="Arial" panose="020B0604020202020204" pitchFamily="34" charset="0"/>
                <a:cs typeface="Arial" panose="020B0604020202020204" pitchFamily="34" charset="0"/>
              </a:rPr>
              <a:t> dung, </a:t>
            </a:r>
            <a:r>
              <a:rPr lang="en-US" sz="2000" dirty="0" err="1" smtClean="0">
                <a:latin typeface="Arial" panose="020B0604020202020204" pitchFamily="34" charset="0"/>
                <a:cs typeface="Arial" panose="020B0604020202020204" pitchFamily="34" charset="0"/>
              </a:rPr>
              <a:t>một</a:t>
            </a:r>
            <a:r>
              <a:rPr lang="en-US" sz="2000" dirty="0" smtClean="0">
                <a:latin typeface="Arial" panose="020B0604020202020204" pitchFamily="34" charset="0"/>
                <a:cs typeface="Arial" panose="020B0604020202020204" pitchFamily="34" charset="0"/>
              </a:rPr>
              <a:t> ý, </a:t>
            </a:r>
            <a:r>
              <a:rPr lang="en-US" sz="2000" dirty="0" err="1" smtClean="0">
                <a:latin typeface="Arial" panose="020B0604020202020204" pitchFamily="34" charset="0"/>
                <a:cs typeface="Arial" panose="020B0604020202020204" pitchFamily="34" charset="0"/>
              </a:rPr>
              <a:t>một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câu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đó</a:t>
            </a:r>
            <a:r>
              <a:rPr lang="en-US" sz="2000" dirty="0" smtClean="0">
                <a:latin typeface="Arial" panose="020B0604020202020204" pitchFamily="34" charset="0"/>
                <a:cs typeface="Arial" panose="020B0604020202020204" pitchFamily="34" charset="0"/>
              </a:rPr>
              <a:t>.</a:t>
            </a:r>
          </a:p>
          <a:p>
            <a:pPr marL="342900" indent="-342900" algn="just">
              <a:spcBef>
                <a:spcPts val="600"/>
              </a:spcBef>
              <a:spcAft>
                <a:spcPts val="600"/>
              </a:spcAft>
              <a:buFontTx/>
              <a:buChar char="-"/>
            </a:pPr>
            <a:r>
              <a:rPr lang="en-US" sz="2000" dirty="0" err="1" smtClean="0">
                <a:latin typeface="Arial" panose="020B0604020202020204" pitchFamily="34" charset="0"/>
                <a:cs typeface="Arial" panose="020B0604020202020204" pitchFamily="34" charset="0"/>
              </a:rPr>
              <a:t>Hãy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cẩn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trọng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những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nụ</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cười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lắc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kể</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thức</a:t>
            </a:r>
            <a:r>
              <a:rPr lang="en-US" sz="2000" dirty="0" smtClean="0">
                <a:latin typeface="Arial" panose="020B0604020202020204" pitchFamily="34" charset="0"/>
                <a:cs typeface="Arial" panose="020B0604020202020204" pitchFamily="34" charset="0"/>
              </a:rPr>
              <a:t> di </a:t>
            </a:r>
            <a:r>
              <a:rPr lang="en-US" sz="2000" dirty="0" err="1" smtClean="0">
                <a:latin typeface="Arial" panose="020B0604020202020204" pitchFamily="34" charset="0"/>
                <a:cs typeface="Arial" panose="020B0604020202020204" pitchFamily="34" charset="0"/>
              </a:rPr>
              <a:t>chuyển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thể</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14" name="Picture 13" descr="Icon&#10;&#10;Description automatically generated">
            <a:extLst>
              <a:ext uri="{FF2B5EF4-FFF2-40B4-BE49-F238E27FC236}">
                <a16:creationId xmlns:a16="http://schemas.microsoft.com/office/drawing/2014/main" xmlns="" id="{CC8F136D-1410-4C30-BD40-AEEE8E5209AC}"/>
              </a:ext>
            </a:extLst>
          </p:cNvPr>
          <p:cNvPicPr>
            <a:picLocks noChangeAspect="1"/>
          </p:cNvPicPr>
          <p:nvPr/>
        </p:nvPicPr>
        <p:blipFill>
          <a:blip r:embed="rId2"/>
          <a:stretch>
            <a:fillRect/>
          </a:stretch>
        </p:blipFill>
        <p:spPr>
          <a:xfrm>
            <a:off x="402582" y="4609352"/>
            <a:ext cx="850782" cy="850782"/>
          </a:xfrm>
          <a:prstGeom prst="rect">
            <a:avLst/>
          </a:prstGeom>
        </p:spPr>
      </p:pic>
      <p:pic>
        <p:nvPicPr>
          <p:cNvPr id="16" name="Picture 15" descr="Icon&#10;&#10;Description automatically generated">
            <a:extLst>
              <a:ext uri="{FF2B5EF4-FFF2-40B4-BE49-F238E27FC236}">
                <a16:creationId xmlns:a16="http://schemas.microsoft.com/office/drawing/2014/main" xmlns="" id="{145122EC-E44B-4913-B417-65EC4D2CFD53}"/>
              </a:ext>
            </a:extLst>
          </p:cNvPr>
          <p:cNvPicPr>
            <a:picLocks noChangeAspect="1"/>
          </p:cNvPicPr>
          <p:nvPr/>
        </p:nvPicPr>
        <p:blipFill>
          <a:blip r:embed="rId3"/>
          <a:stretch>
            <a:fillRect/>
          </a:stretch>
        </p:blipFill>
        <p:spPr>
          <a:xfrm>
            <a:off x="379415" y="1597400"/>
            <a:ext cx="850781" cy="850781"/>
          </a:xfrm>
          <a:prstGeom prst="rect">
            <a:avLst/>
          </a:prstGeom>
        </p:spPr>
      </p:pic>
      <p:pic>
        <p:nvPicPr>
          <p:cNvPr id="1028" name="Picture 4" descr="Phân tích SWOT (SWOT analysis) là gì? Ý nghĩa và cách thực hiện">
            <a:extLst>
              <a:ext uri="{FF2B5EF4-FFF2-40B4-BE49-F238E27FC236}">
                <a16:creationId xmlns:a16="http://schemas.microsoft.com/office/drawing/2014/main" xmlns="" id="{F27BDC6A-5D44-4806-8F5F-1C0699B70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3739" y="3963181"/>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descr="male shape">
            <a:extLst>
              <a:ext uri="{FF2B5EF4-FFF2-40B4-BE49-F238E27FC236}">
                <a16:creationId xmlns:a16="http://schemas.microsoft.com/office/drawing/2014/main" xmlns="" id="{8A73269B-BB6E-4A54-BBBF-F2C0B30A5B16}"/>
              </a:ext>
            </a:extLst>
          </p:cNvPr>
          <p:cNvGrpSpPr/>
          <p:nvPr/>
        </p:nvGrpSpPr>
        <p:grpSpPr>
          <a:xfrm>
            <a:off x="9342503" y="1505161"/>
            <a:ext cx="214956" cy="372666"/>
            <a:chOff x="2107596" y="3784600"/>
            <a:chExt cx="286608" cy="496888"/>
          </a:xfrm>
          <a:solidFill>
            <a:srgbClr val="00B4F1"/>
          </a:solidFill>
        </p:grpSpPr>
        <p:sp>
          <p:nvSpPr>
            <p:cNvPr id="20" name="Oval 168">
              <a:extLst>
                <a:ext uri="{FF2B5EF4-FFF2-40B4-BE49-F238E27FC236}">
                  <a16:creationId xmlns:a16="http://schemas.microsoft.com/office/drawing/2014/main" xmlns="" id="{C4AC4DF0-43EA-498B-9961-D437B9AA47F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69">
              <a:extLst>
                <a:ext uri="{FF2B5EF4-FFF2-40B4-BE49-F238E27FC236}">
                  <a16:creationId xmlns:a16="http://schemas.microsoft.com/office/drawing/2014/main" xmlns="" id="{9ACCF31B-BD9E-4518-8C3E-333702C8419D}"/>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2" name="Group 21" descr="male shape">
            <a:extLst>
              <a:ext uri="{FF2B5EF4-FFF2-40B4-BE49-F238E27FC236}">
                <a16:creationId xmlns:a16="http://schemas.microsoft.com/office/drawing/2014/main" xmlns="" id="{449FE6B8-0A8E-4F35-BF20-BF42E5A57FDF}"/>
              </a:ext>
            </a:extLst>
          </p:cNvPr>
          <p:cNvGrpSpPr/>
          <p:nvPr/>
        </p:nvGrpSpPr>
        <p:grpSpPr>
          <a:xfrm>
            <a:off x="9571710" y="1505161"/>
            <a:ext cx="213768" cy="372666"/>
            <a:chOff x="2413205" y="3784600"/>
            <a:chExt cx="285024" cy="496888"/>
          </a:xfrm>
          <a:solidFill>
            <a:srgbClr val="91C300"/>
          </a:solidFill>
        </p:grpSpPr>
        <p:sp>
          <p:nvSpPr>
            <p:cNvPr id="23" name="Oval 170">
              <a:extLst>
                <a:ext uri="{FF2B5EF4-FFF2-40B4-BE49-F238E27FC236}">
                  <a16:creationId xmlns:a16="http://schemas.microsoft.com/office/drawing/2014/main" xmlns="" id="{F3496022-ABA5-4F39-ABB1-074B5EBA8837}"/>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4" name="Freeform 171">
              <a:extLst>
                <a:ext uri="{FF2B5EF4-FFF2-40B4-BE49-F238E27FC236}">
                  <a16:creationId xmlns:a16="http://schemas.microsoft.com/office/drawing/2014/main" xmlns="" id="{CA5E30B0-4F98-43DF-AF04-B3EFAA636166}"/>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5" name="Group 24" descr="male shape">
            <a:extLst>
              <a:ext uri="{FF2B5EF4-FFF2-40B4-BE49-F238E27FC236}">
                <a16:creationId xmlns:a16="http://schemas.microsoft.com/office/drawing/2014/main" xmlns="" id="{B6DE4FAA-9C91-483C-9C83-88AE91FE9E25}"/>
              </a:ext>
            </a:extLst>
          </p:cNvPr>
          <p:cNvGrpSpPr/>
          <p:nvPr/>
        </p:nvGrpSpPr>
        <p:grpSpPr>
          <a:xfrm>
            <a:off x="9799729" y="1505161"/>
            <a:ext cx="214956" cy="372666"/>
            <a:chOff x="2717231" y="3784600"/>
            <a:chExt cx="286608" cy="496888"/>
          </a:xfrm>
          <a:solidFill>
            <a:srgbClr val="FFC300"/>
          </a:solidFill>
        </p:grpSpPr>
        <p:sp>
          <p:nvSpPr>
            <p:cNvPr id="26" name="Oval 172">
              <a:extLst>
                <a:ext uri="{FF2B5EF4-FFF2-40B4-BE49-F238E27FC236}">
                  <a16:creationId xmlns:a16="http://schemas.microsoft.com/office/drawing/2014/main" xmlns="" id="{1DC2F353-D410-46D4-91B9-9045C3FF3D5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7" name="Freeform 173">
              <a:extLst>
                <a:ext uri="{FF2B5EF4-FFF2-40B4-BE49-F238E27FC236}">
                  <a16:creationId xmlns:a16="http://schemas.microsoft.com/office/drawing/2014/main" xmlns="" id="{947FBA31-034E-47F9-AC01-37B603B79A7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8" name="Group 27" descr="male shape">
            <a:extLst>
              <a:ext uri="{FF2B5EF4-FFF2-40B4-BE49-F238E27FC236}">
                <a16:creationId xmlns:a16="http://schemas.microsoft.com/office/drawing/2014/main" xmlns="" id="{62295238-E349-47EB-8DF6-78500BB3FADB}"/>
              </a:ext>
            </a:extLst>
          </p:cNvPr>
          <p:cNvGrpSpPr/>
          <p:nvPr/>
        </p:nvGrpSpPr>
        <p:grpSpPr>
          <a:xfrm>
            <a:off x="10028937" y="1505161"/>
            <a:ext cx="213768" cy="372666"/>
            <a:chOff x="3022841" y="3784600"/>
            <a:chExt cx="285024" cy="496888"/>
          </a:xfrm>
          <a:solidFill>
            <a:srgbClr val="F8682C"/>
          </a:solidFill>
        </p:grpSpPr>
        <p:sp>
          <p:nvSpPr>
            <p:cNvPr id="29" name="Oval 174">
              <a:extLst>
                <a:ext uri="{FF2B5EF4-FFF2-40B4-BE49-F238E27FC236}">
                  <a16:creationId xmlns:a16="http://schemas.microsoft.com/office/drawing/2014/main" xmlns="" id="{3014691B-2E39-4DC8-A98C-C22023A9A317}"/>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0" name="Freeform 175">
              <a:extLst>
                <a:ext uri="{FF2B5EF4-FFF2-40B4-BE49-F238E27FC236}">
                  <a16:creationId xmlns:a16="http://schemas.microsoft.com/office/drawing/2014/main" xmlns="" id="{1521D74A-8E74-4EEB-AFC1-A3AA6A4DA09D}"/>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1" name="Group 30" descr="female shape">
            <a:extLst>
              <a:ext uri="{FF2B5EF4-FFF2-40B4-BE49-F238E27FC236}">
                <a16:creationId xmlns:a16="http://schemas.microsoft.com/office/drawing/2014/main" xmlns="" id="{8A520AB2-DC03-452B-BE9F-AD1CC212602A}"/>
              </a:ext>
            </a:extLst>
          </p:cNvPr>
          <p:cNvGrpSpPr/>
          <p:nvPr/>
        </p:nvGrpSpPr>
        <p:grpSpPr>
          <a:xfrm>
            <a:off x="10436283" y="1505161"/>
            <a:ext cx="201893" cy="372666"/>
            <a:chOff x="3565970" y="3784600"/>
            <a:chExt cx="269190" cy="496888"/>
          </a:xfrm>
          <a:solidFill>
            <a:srgbClr val="F8682C"/>
          </a:solidFill>
        </p:grpSpPr>
        <p:sp>
          <p:nvSpPr>
            <p:cNvPr id="32" name="Oval 178">
              <a:extLst>
                <a:ext uri="{FF2B5EF4-FFF2-40B4-BE49-F238E27FC236}">
                  <a16:creationId xmlns:a16="http://schemas.microsoft.com/office/drawing/2014/main" xmlns="" id="{926CADE8-9143-408C-A81B-9B3D72812E8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3" name="Freeform 179">
              <a:extLst>
                <a:ext uri="{FF2B5EF4-FFF2-40B4-BE49-F238E27FC236}">
                  <a16:creationId xmlns:a16="http://schemas.microsoft.com/office/drawing/2014/main" xmlns="" id="{F160F66E-4364-470C-BE63-BD38D36488D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4" name="Group 33" descr="female shape">
            <a:extLst>
              <a:ext uri="{FF2B5EF4-FFF2-40B4-BE49-F238E27FC236}">
                <a16:creationId xmlns:a16="http://schemas.microsoft.com/office/drawing/2014/main" xmlns="" id="{3B121C20-7DC7-4013-8663-94A8B27260FD}"/>
              </a:ext>
            </a:extLst>
          </p:cNvPr>
          <p:cNvGrpSpPr/>
          <p:nvPr/>
        </p:nvGrpSpPr>
        <p:grpSpPr>
          <a:xfrm>
            <a:off x="10664303" y="1505161"/>
            <a:ext cx="203081" cy="372666"/>
            <a:chOff x="3869996" y="3784600"/>
            <a:chExt cx="270774" cy="496888"/>
          </a:xfrm>
          <a:solidFill>
            <a:srgbClr val="FFC300"/>
          </a:solidFill>
        </p:grpSpPr>
        <p:sp>
          <p:nvSpPr>
            <p:cNvPr id="35" name="Oval 180">
              <a:extLst>
                <a:ext uri="{FF2B5EF4-FFF2-40B4-BE49-F238E27FC236}">
                  <a16:creationId xmlns:a16="http://schemas.microsoft.com/office/drawing/2014/main" xmlns="" id="{88CD383D-FAAB-4C4C-9767-9161DE4692E5}"/>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6" name="Freeform 181">
              <a:extLst>
                <a:ext uri="{FF2B5EF4-FFF2-40B4-BE49-F238E27FC236}">
                  <a16:creationId xmlns:a16="http://schemas.microsoft.com/office/drawing/2014/main" xmlns="" id="{7EFBEBE6-61DB-4BC4-B984-55DCDB6F6CFE}"/>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7" name="Group 36" descr="female shape">
            <a:extLst>
              <a:ext uri="{FF2B5EF4-FFF2-40B4-BE49-F238E27FC236}">
                <a16:creationId xmlns:a16="http://schemas.microsoft.com/office/drawing/2014/main" xmlns="" id="{D9E623D7-E9F1-498D-9F3F-9B87BA849934}"/>
              </a:ext>
            </a:extLst>
          </p:cNvPr>
          <p:cNvGrpSpPr/>
          <p:nvPr/>
        </p:nvGrpSpPr>
        <p:grpSpPr>
          <a:xfrm>
            <a:off x="10893510" y="1505161"/>
            <a:ext cx="201893" cy="372666"/>
            <a:chOff x="4175605" y="3784600"/>
            <a:chExt cx="269190" cy="496888"/>
          </a:xfrm>
          <a:solidFill>
            <a:srgbClr val="FFC300"/>
          </a:solidFill>
        </p:grpSpPr>
        <p:sp>
          <p:nvSpPr>
            <p:cNvPr id="38" name="Oval 182">
              <a:extLst>
                <a:ext uri="{FF2B5EF4-FFF2-40B4-BE49-F238E27FC236}">
                  <a16:creationId xmlns:a16="http://schemas.microsoft.com/office/drawing/2014/main" xmlns="" id="{33440C56-D355-4275-A867-30B755F81030}"/>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9" name="Freeform 183">
              <a:extLst>
                <a:ext uri="{FF2B5EF4-FFF2-40B4-BE49-F238E27FC236}">
                  <a16:creationId xmlns:a16="http://schemas.microsoft.com/office/drawing/2014/main" xmlns="" id="{C4A5760B-65EF-432E-BE7F-F722E697342D}"/>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0" name="Group 39" descr="female shape">
            <a:extLst>
              <a:ext uri="{FF2B5EF4-FFF2-40B4-BE49-F238E27FC236}">
                <a16:creationId xmlns:a16="http://schemas.microsoft.com/office/drawing/2014/main" xmlns="" id="{80EC0C37-C437-424F-B5D8-8F161E97AD94}"/>
              </a:ext>
            </a:extLst>
          </p:cNvPr>
          <p:cNvGrpSpPr/>
          <p:nvPr/>
        </p:nvGrpSpPr>
        <p:grpSpPr>
          <a:xfrm>
            <a:off x="11121529" y="1505161"/>
            <a:ext cx="203081" cy="372666"/>
            <a:chOff x="4479631" y="3784600"/>
            <a:chExt cx="270774" cy="496888"/>
          </a:xfrm>
          <a:solidFill>
            <a:srgbClr val="91C300"/>
          </a:solidFill>
        </p:grpSpPr>
        <p:sp>
          <p:nvSpPr>
            <p:cNvPr id="41" name="Oval 184">
              <a:extLst>
                <a:ext uri="{FF2B5EF4-FFF2-40B4-BE49-F238E27FC236}">
                  <a16:creationId xmlns:a16="http://schemas.microsoft.com/office/drawing/2014/main" xmlns="" id="{85F3E815-A3B2-4CBD-8205-62F786DCFD09}"/>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2" name="Freeform 185">
              <a:extLst>
                <a:ext uri="{FF2B5EF4-FFF2-40B4-BE49-F238E27FC236}">
                  <a16:creationId xmlns:a16="http://schemas.microsoft.com/office/drawing/2014/main" xmlns="" id="{F1A2F1A8-ACA5-4DA2-993B-ECFEAF2D230E}"/>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3" name="Group 42" descr="female shape">
            <a:extLst>
              <a:ext uri="{FF2B5EF4-FFF2-40B4-BE49-F238E27FC236}">
                <a16:creationId xmlns:a16="http://schemas.microsoft.com/office/drawing/2014/main" xmlns="" id="{C6C44B68-300A-4D03-B46C-DCE1E5C2F996}"/>
              </a:ext>
            </a:extLst>
          </p:cNvPr>
          <p:cNvGrpSpPr/>
          <p:nvPr/>
        </p:nvGrpSpPr>
        <p:grpSpPr>
          <a:xfrm>
            <a:off x="11350736" y="1505161"/>
            <a:ext cx="201893" cy="372666"/>
            <a:chOff x="4785240" y="3784600"/>
            <a:chExt cx="269190" cy="496888"/>
          </a:xfrm>
          <a:solidFill>
            <a:srgbClr val="00B4F1"/>
          </a:solidFill>
        </p:grpSpPr>
        <p:sp>
          <p:nvSpPr>
            <p:cNvPr id="44" name="Oval 186">
              <a:extLst>
                <a:ext uri="{FF2B5EF4-FFF2-40B4-BE49-F238E27FC236}">
                  <a16:creationId xmlns:a16="http://schemas.microsoft.com/office/drawing/2014/main" xmlns="" id="{949E61B8-0B4E-49A2-A967-0419AD475DBD}"/>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5" name="Freeform 187">
              <a:extLst>
                <a:ext uri="{FF2B5EF4-FFF2-40B4-BE49-F238E27FC236}">
                  <a16:creationId xmlns:a16="http://schemas.microsoft.com/office/drawing/2014/main" xmlns="" id="{F4086E74-4685-46FE-8164-4C09DB84095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6" name="Group 45" descr="male shape">
            <a:extLst>
              <a:ext uri="{FF2B5EF4-FFF2-40B4-BE49-F238E27FC236}">
                <a16:creationId xmlns:a16="http://schemas.microsoft.com/office/drawing/2014/main" xmlns="" id="{A4C6E624-6348-4C76-B3B4-0A57891154B9}"/>
              </a:ext>
            </a:extLst>
          </p:cNvPr>
          <p:cNvGrpSpPr/>
          <p:nvPr/>
        </p:nvGrpSpPr>
        <p:grpSpPr>
          <a:xfrm>
            <a:off x="9376943" y="2022791"/>
            <a:ext cx="214956" cy="372666"/>
            <a:chOff x="2107596" y="3784600"/>
            <a:chExt cx="286608" cy="496888"/>
          </a:xfrm>
          <a:solidFill>
            <a:srgbClr val="00B4F1"/>
          </a:solidFill>
        </p:grpSpPr>
        <p:sp>
          <p:nvSpPr>
            <p:cNvPr id="47" name="Oval 168">
              <a:extLst>
                <a:ext uri="{FF2B5EF4-FFF2-40B4-BE49-F238E27FC236}">
                  <a16:creationId xmlns:a16="http://schemas.microsoft.com/office/drawing/2014/main" xmlns="" id="{5ED654F8-FF64-4472-986F-F908A5A61FE8}"/>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8" name="Freeform 169">
              <a:extLst>
                <a:ext uri="{FF2B5EF4-FFF2-40B4-BE49-F238E27FC236}">
                  <a16:creationId xmlns:a16="http://schemas.microsoft.com/office/drawing/2014/main" xmlns="" id="{D0AADE1D-1983-4A23-84E1-FF106AC2BB37}"/>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9" name="Group 48" descr="male shape">
            <a:extLst>
              <a:ext uri="{FF2B5EF4-FFF2-40B4-BE49-F238E27FC236}">
                <a16:creationId xmlns:a16="http://schemas.microsoft.com/office/drawing/2014/main" xmlns="" id="{26C1CC56-D858-4F7D-AD29-77490081DE00}"/>
              </a:ext>
            </a:extLst>
          </p:cNvPr>
          <p:cNvGrpSpPr/>
          <p:nvPr/>
        </p:nvGrpSpPr>
        <p:grpSpPr>
          <a:xfrm>
            <a:off x="9606150" y="2022791"/>
            <a:ext cx="213768" cy="372666"/>
            <a:chOff x="2413205" y="3784600"/>
            <a:chExt cx="285024" cy="496888"/>
          </a:xfrm>
          <a:solidFill>
            <a:srgbClr val="91C300"/>
          </a:solidFill>
        </p:grpSpPr>
        <p:sp>
          <p:nvSpPr>
            <p:cNvPr id="50" name="Oval 170">
              <a:extLst>
                <a:ext uri="{FF2B5EF4-FFF2-40B4-BE49-F238E27FC236}">
                  <a16:creationId xmlns:a16="http://schemas.microsoft.com/office/drawing/2014/main" xmlns="" id="{21F82B35-FB7C-47CD-818B-D99D86CADBF0}"/>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1" name="Freeform 171">
              <a:extLst>
                <a:ext uri="{FF2B5EF4-FFF2-40B4-BE49-F238E27FC236}">
                  <a16:creationId xmlns:a16="http://schemas.microsoft.com/office/drawing/2014/main" xmlns="" id="{C4B97DED-6676-47CC-AA56-459395B87DE7}"/>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2" name="Group 51" descr="male shape">
            <a:extLst>
              <a:ext uri="{FF2B5EF4-FFF2-40B4-BE49-F238E27FC236}">
                <a16:creationId xmlns:a16="http://schemas.microsoft.com/office/drawing/2014/main" xmlns="" id="{81C64F51-E5E2-41A4-AA53-78CBF2ED2819}"/>
              </a:ext>
            </a:extLst>
          </p:cNvPr>
          <p:cNvGrpSpPr/>
          <p:nvPr/>
        </p:nvGrpSpPr>
        <p:grpSpPr>
          <a:xfrm>
            <a:off x="9834169" y="2022791"/>
            <a:ext cx="214956" cy="372666"/>
            <a:chOff x="2717231" y="3784600"/>
            <a:chExt cx="286608" cy="496888"/>
          </a:xfrm>
          <a:solidFill>
            <a:srgbClr val="FFC300"/>
          </a:solidFill>
        </p:grpSpPr>
        <p:sp>
          <p:nvSpPr>
            <p:cNvPr id="53" name="Oval 172">
              <a:extLst>
                <a:ext uri="{FF2B5EF4-FFF2-40B4-BE49-F238E27FC236}">
                  <a16:creationId xmlns:a16="http://schemas.microsoft.com/office/drawing/2014/main" xmlns="" id="{9F4206AF-F23D-4D9D-82B1-F4F32652BB8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4" name="Freeform 173">
              <a:extLst>
                <a:ext uri="{FF2B5EF4-FFF2-40B4-BE49-F238E27FC236}">
                  <a16:creationId xmlns:a16="http://schemas.microsoft.com/office/drawing/2014/main" xmlns="" id="{41CCCCC2-B9FE-4E36-A5D2-5AAA40F4215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5" name="Group 54" descr="male shape">
            <a:extLst>
              <a:ext uri="{FF2B5EF4-FFF2-40B4-BE49-F238E27FC236}">
                <a16:creationId xmlns:a16="http://schemas.microsoft.com/office/drawing/2014/main" xmlns="" id="{940189DA-A532-42AC-B260-450624B3D08E}"/>
              </a:ext>
            </a:extLst>
          </p:cNvPr>
          <p:cNvGrpSpPr/>
          <p:nvPr/>
        </p:nvGrpSpPr>
        <p:grpSpPr>
          <a:xfrm>
            <a:off x="10063377" y="2022791"/>
            <a:ext cx="213768" cy="372666"/>
            <a:chOff x="3022841" y="3784600"/>
            <a:chExt cx="285024" cy="496888"/>
          </a:xfrm>
          <a:solidFill>
            <a:srgbClr val="F8682C"/>
          </a:solidFill>
        </p:grpSpPr>
        <p:sp>
          <p:nvSpPr>
            <p:cNvPr id="56" name="Oval 174">
              <a:extLst>
                <a:ext uri="{FF2B5EF4-FFF2-40B4-BE49-F238E27FC236}">
                  <a16:creationId xmlns:a16="http://schemas.microsoft.com/office/drawing/2014/main" xmlns="" id="{78D261E8-EE18-440D-BD0C-FEDDC59FB28A}"/>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7" name="Freeform 175">
              <a:extLst>
                <a:ext uri="{FF2B5EF4-FFF2-40B4-BE49-F238E27FC236}">
                  <a16:creationId xmlns:a16="http://schemas.microsoft.com/office/drawing/2014/main" xmlns="" id="{B71177A9-7DBA-467C-B720-9197FFEC9BE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8" name="Group 57" descr="female shape">
            <a:extLst>
              <a:ext uri="{FF2B5EF4-FFF2-40B4-BE49-F238E27FC236}">
                <a16:creationId xmlns:a16="http://schemas.microsoft.com/office/drawing/2014/main" xmlns="" id="{5646F895-9B77-4CE9-AC89-ECAB2A3DD590}"/>
              </a:ext>
            </a:extLst>
          </p:cNvPr>
          <p:cNvGrpSpPr/>
          <p:nvPr/>
        </p:nvGrpSpPr>
        <p:grpSpPr>
          <a:xfrm>
            <a:off x="10470723" y="2022791"/>
            <a:ext cx="201893" cy="372666"/>
            <a:chOff x="3565970" y="3784600"/>
            <a:chExt cx="269190" cy="496888"/>
          </a:xfrm>
          <a:solidFill>
            <a:srgbClr val="F8682C"/>
          </a:solidFill>
        </p:grpSpPr>
        <p:sp>
          <p:nvSpPr>
            <p:cNvPr id="59" name="Oval 178">
              <a:extLst>
                <a:ext uri="{FF2B5EF4-FFF2-40B4-BE49-F238E27FC236}">
                  <a16:creationId xmlns:a16="http://schemas.microsoft.com/office/drawing/2014/main" xmlns="" id="{81682331-CA0F-4920-9D43-EFFD5421A27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0" name="Freeform 179">
              <a:extLst>
                <a:ext uri="{FF2B5EF4-FFF2-40B4-BE49-F238E27FC236}">
                  <a16:creationId xmlns:a16="http://schemas.microsoft.com/office/drawing/2014/main" xmlns="" id="{C9D6F9D2-A305-46D9-ABEC-25038E8EA10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1" name="Group 60" descr="female shape">
            <a:extLst>
              <a:ext uri="{FF2B5EF4-FFF2-40B4-BE49-F238E27FC236}">
                <a16:creationId xmlns:a16="http://schemas.microsoft.com/office/drawing/2014/main" xmlns="" id="{1A9957E9-E257-48B8-BE98-82CD9261F5BF}"/>
              </a:ext>
            </a:extLst>
          </p:cNvPr>
          <p:cNvGrpSpPr/>
          <p:nvPr/>
        </p:nvGrpSpPr>
        <p:grpSpPr>
          <a:xfrm>
            <a:off x="10698743" y="2022791"/>
            <a:ext cx="203081" cy="372666"/>
            <a:chOff x="3869996" y="3784600"/>
            <a:chExt cx="270774" cy="496888"/>
          </a:xfrm>
          <a:solidFill>
            <a:srgbClr val="FFC300"/>
          </a:solidFill>
        </p:grpSpPr>
        <p:sp>
          <p:nvSpPr>
            <p:cNvPr id="62" name="Oval 180">
              <a:extLst>
                <a:ext uri="{FF2B5EF4-FFF2-40B4-BE49-F238E27FC236}">
                  <a16:creationId xmlns:a16="http://schemas.microsoft.com/office/drawing/2014/main" xmlns="" id="{086A6963-DF73-4E09-A7D0-89B121852F5C}"/>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3" name="Freeform 181">
              <a:extLst>
                <a:ext uri="{FF2B5EF4-FFF2-40B4-BE49-F238E27FC236}">
                  <a16:creationId xmlns:a16="http://schemas.microsoft.com/office/drawing/2014/main" xmlns="" id="{99531621-B1F5-4025-8DD0-93B083E7F4AD}"/>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4" name="Group 63" descr="female shape">
            <a:extLst>
              <a:ext uri="{FF2B5EF4-FFF2-40B4-BE49-F238E27FC236}">
                <a16:creationId xmlns:a16="http://schemas.microsoft.com/office/drawing/2014/main" xmlns="" id="{7D0CD420-4D79-425B-86CB-C94399E4A3A4}"/>
              </a:ext>
            </a:extLst>
          </p:cNvPr>
          <p:cNvGrpSpPr/>
          <p:nvPr/>
        </p:nvGrpSpPr>
        <p:grpSpPr>
          <a:xfrm>
            <a:off x="10927950" y="2022791"/>
            <a:ext cx="201893" cy="372666"/>
            <a:chOff x="4175605" y="3784600"/>
            <a:chExt cx="269190" cy="496888"/>
          </a:xfrm>
          <a:solidFill>
            <a:srgbClr val="FFC300"/>
          </a:solidFill>
        </p:grpSpPr>
        <p:sp>
          <p:nvSpPr>
            <p:cNvPr id="65" name="Oval 182">
              <a:extLst>
                <a:ext uri="{FF2B5EF4-FFF2-40B4-BE49-F238E27FC236}">
                  <a16:creationId xmlns:a16="http://schemas.microsoft.com/office/drawing/2014/main" xmlns="" id="{A88857DE-01A4-42FD-B72B-7FB5884C1D84}"/>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6" name="Freeform 183">
              <a:extLst>
                <a:ext uri="{FF2B5EF4-FFF2-40B4-BE49-F238E27FC236}">
                  <a16:creationId xmlns:a16="http://schemas.microsoft.com/office/drawing/2014/main" xmlns="" id="{97D8E3AF-6413-4F0D-A999-2F1DA9E56B77}"/>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7" name="Group 66" descr="female shape">
            <a:extLst>
              <a:ext uri="{FF2B5EF4-FFF2-40B4-BE49-F238E27FC236}">
                <a16:creationId xmlns:a16="http://schemas.microsoft.com/office/drawing/2014/main" xmlns="" id="{C16AEF33-0608-417D-8CED-02C88545F666}"/>
              </a:ext>
            </a:extLst>
          </p:cNvPr>
          <p:cNvGrpSpPr/>
          <p:nvPr/>
        </p:nvGrpSpPr>
        <p:grpSpPr>
          <a:xfrm>
            <a:off x="11155969" y="2022791"/>
            <a:ext cx="203081" cy="372666"/>
            <a:chOff x="4479631" y="3784600"/>
            <a:chExt cx="270774" cy="496888"/>
          </a:xfrm>
          <a:solidFill>
            <a:srgbClr val="91C300"/>
          </a:solidFill>
        </p:grpSpPr>
        <p:sp>
          <p:nvSpPr>
            <p:cNvPr id="68" name="Oval 184">
              <a:extLst>
                <a:ext uri="{FF2B5EF4-FFF2-40B4-BE49-F238E27FC236}">
                  <a16:creationId xmlns:a16="http://schemas.microsoft.com/office/drawing/2014/main" xmlns="" id="{003CAE5A-B72A-42BF-9CBD-9AE7F74C5EB5}"/>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9" name="Freeform 185">
              <a:extLst>
                <a:ext uri="{FF2B5EF4-FFF2-40B4-BE49-F238E27FC236}">
                  <a16:creationId xmlns:a16="http://schemas.microsoft.com/office/drawing/2014/main" xmlns="" id="{9A2E615F-715A-4F3D-ACC2-A7BD7384F6CB}"/>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0" name="Group 69" descr="female shape">
            <a:extLst>
              <a:ext uri="{FF2B5EF4-FFF2-40B4-BE49-F238E27FC236}">
                <a16:creationId xmlns:a16="http://schemas.microsoft.com/office/drawing/2014/main" xmlns="" id="{A091DBCA-DDEB-4E67-BD9B-5B725DC8D896}"/>
              </a:ext>
            </a:extLst>
          </p:cNvPr>
          <p:cNvGrpSpPr/>
          <p:nvPr/>
        </p:nvGrpSpPr>
        <p:grpSpPr>
          <a:xfrm>
            <a:off x="11385176" y="2022791"/>
            <a:ext cx="201893" cy="372666"/>
            <a:chOff x="4785240" y="3784600"/>
            <a:chExt cx="269190" cy="496888"/>
          </a:xfrm>
          <a:solidFill>
            <a:srgbClr val="00B4F1"/>
          </a:solidFill>
        </p:grpSpPr>
        <p:sp>
          <p:nvSpPr>
            <p:cNvPr id="71" name="Oval 186">
              <a:extLst>
                <a:ext uri="{FF2B5EF4-FFF2-40B4-BE49-F238E27FC236}">
                  <a16:creationId xmlns:a16="http://schemas.microsoft.com/office/drawing/2014/main" xmlns="" id="{28AFFBC4-9580-405A-8EFD-E1CDE29AEDD0}"/>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2" name="Freeform 187">
              <a:extLst>
                <a:ext uri="{FF2B5EF4-FFF2-40B4-BE49-F238E27FC236}">
                  <a16:creationId xmlns:a16="http://schemas.microsoft.com/office/drawing/2014/main" xmlns="" id="{E2D10685-9D78-494C-B813-E90E97B622F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3" name="Group 72" descr="male shape">
            <a:extLst>
              <a:ext uri="{FF2B5EF4-FFF2-40B4-BE49-F238E27FC236}">
                <a16:creationId xmlns:a16="http://schemas.microsoft.com/office/drawing/2014/main" xmlns="" id="{20DC09B4-3BA9-45F6-BA5A-A82EAD9F8404}"/>
              </a:ext>
            </a:extLst>
          </p:cNvPr>
          <p:cNvGrpSpPr/>
          <p:nvPr/>
        </p:nvGrpSpPr>
        <p:grpSpPr>
          <a:xfrm>
            <a:off x="9378131" y="2542275"/>
            <a:ext cx="214956" cy="372666"/>
            <a:chOff x="2107596" y="3784600"/>
            <a:chExt cx="286608" cy="496888"/>
          </a:xfrm>
          <a:solidFill>
            <a:srgbClr val="00B4F1"/>
          </a:solidFill>
        </p:grpSpPr>
        <p:sp>
          <p:nvSpPr>
            <p:cNvPr id="74" name="Oval 168">
              <a:extLst>
                <a:ext uri="{FF2B5EF4-FFF2-40B4-BE49-F238E27FC236}">
                  <a16:creationId xmlns:a16="http://schemas.microsoft.com/office/drawing/2014/main" xmlns="" id="{E7294F85-01F7-424D-90B3-F2686FB5385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5" name="Freeform 169">
              <a:extLst>
                <a:ext uri="{FF2B5EF4-FFF2-40B4-BE49-F238E27FC236}">
                  <a16:creationId xmlns:a16="http://schemas.microsoft.com/office/drawing/2014/main" xmlns="" id="{3FAFA522-FB88-45C4-8FF8-E0C500A720BF}"/>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6" name="Group 75" descr="male shape">
            <a:extLst>
              <a:ext uri="{FF2B5EF4-FFF2-40B4-BE49-F238E27FC236}">
                <a16:creationId xmlns:a16="http://schemas.microsoft.com/office/drawing/2014/main" xmlns="" id="{27F2191E-09E4-4C57-9095-5E5C4ECD8DD7}"/>
              </a:ext>
            </a:extLst>
          </p:cNvPr>
          <p:cNvGrpSpPr/>
          <p:nvPr/>
        </p:nvGrpSpPr>
        <p:grpSpPr>
          <a:xfrm>
            <a:off x="9607338" y="2542275"/>
            <a:ext cx="213768" cy="372666"/>
            <a:chOff x="2413205" y="3784600"/>
            <a:chExt cx="285024" cy="496888"/>
          </a:xfrm>
          <a:solidFill>
            <a:srgbClr val="91C300"/>
          </a:solidFill>
        </p:grpSpPr>
        <p:sp>
          <p:nvSpPr>
            <p:cNvPr id="77" name="Oval 170">
              <a:extLst>
                <a:ext uri="{FF2B5EF4-FFF2-40B4-BE49-F238E27FC236}">
                  <a16:creationId xmlns:a16="http://schemas.microsoft.com/office/drawing/2014/main" xmlns="" id="{A9473A52-EA1B-4154-9E62-B942CA8DAD08}"/>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8" name="Freeform 171">
              <a:extLst>
                <a:ext uri="{FF2B5EF4-FFF2-40B4-BE49-F238E27FC236}">
                  <a16:creationId xmlns:a16="http://schemas.microsoft.com/office/drawing/2014/main" xmlns="" id="{1AA35C8B-635D-4542-BF07-8E992AFF6654}"/>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9" name="Group 78" descr="male shape">
            <a:extLst>
              <a:ext uri="{FF2B5EF4-FFF2-40B4-BE49-F238E27FC236}">
                <a16:creationId xmlns:a16="http://schemas.microsoft.com/office/drawing/2014/main" xmlns="" id="{7DCEC686-3821-49E7-BB4E-1FE571BB690A}"/>
              </a:ext>
            </a:extLst>
          </p:cNvPr>
          <p:cNvGrpSpPr/>
          <p:nvPr/>
        </p:nvGrpSpPr>
        <p:grpSpPr>
          <a:xfrm>
            <a:off x="9835357" y="2542275"/>
            <a:ext cx="214956" cy="372666"/>
            <a:chOff x="2717231" y="3784600"/>
            <a:chExt cx="286608" cy="496888"/>
          </a:xfrm>
          <a:solidFill>
            <a:srgbClr val="FFC300"/>
          </a:solidFill>
        </p:grpSpPr>
        <p:sp>
          <p:nvSpPr>
            <p:cNvPr id="80" name="Oval 172">
              <a:extLst>
                <a:ext uri="{FF2B5EF4-FFF2-40B4-BE49-F238E27FC236}">
                  <a16:creationId xmlns:a16="http://schemas.microsoft.com/office/drawing/2014/main" xmlns="" id="{6836910E-4B5F-4BE4-9B4E-241A2A0F22A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1" name="Freeform 173">
              <a:extLst>
                <a:ext uri="{FF2B5EF4-FFF2-40B4-BE49-F238E27FC236}">
                  <a16:creationId xmlns:a16="http://schemas.microsoft.com/office/drawing/2014/main" xmlns="" id="{3D8F580D-AA45-41F9-ACD5-7027A7F8336E}"/>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2" name="Group 81" descr="male shape">
            <a:extLst>
              <a:ext uri="{FF2B5EF4-FFF2-40B4-BE49-F238E27FC236}">
                <a16:creationId xmlns:a16="http://schemas.microsoft.com/office/drawing/2014/main" xmlns="" id="{3ADE39A9-2F26-42E9-97C0-E475E2545A5C}"/>
              </a:ext>
            </a:extLst>
          </p:cNvPr>
          <p:cNvGrpSpPr/>
          <p:nvPr/>
        </p:nvGrpSpPr>
        <p:grpSpPr>
          <a:xfrm>
            <a:off x="10064565" y="2542275"/>
            <a:ext cx="213768" cy="372666"/>
            <a:chOff x="3022841" y="3784600"/>
            <a:chExt cx="285024" cy="496888"/>
          </a:xfrm>
          <a:solidFill>
            <a:srgbClr val="F8682C"/>
          </a:solidFill>
        </p:grpSpPr>
        <p:sp>
          <p:nvSpPr>
            <p:cNvPr id="83" name="Oval 174">
              <a:extLst>
                <a:ext uri="{FF2B5EF4-FFF2-40B4-BE49-F238E27FC236}">
                  <a16:creationId xmlns:a16="http://schemas.microsoft.com/office/drawing/2014/main" xmlns="" id="{92DE7291-EB6E-4796-A6B3-D960BB2B3895}"/>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4" name="Freeform 175">
              <a:extLst>
                <a:ext uri="{FF2B5EF4-FFF2-40B4-BE49-F238E27FC236}">
                  <a16:creationId xmlns:a16="http://schemas.microsoft.com/office/drawing/2014/main" xmlns="" id="{47F43091-C322-4530-B943-4E4F192BCA6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5" name="Group 84" descr="female shape">
            <a:extLst>
              <a:ext uri="{FF2B5EF4-FFF2-40B4-BE49-F238E27FC236}">
                <a16:creationId xmlns:a16="http://schemas.microsoft.com/office/drawing/2014/main" xmlns="" id="{D749606A-A21D-47D2-B0E6-BE2E446E4E30}"/>
              </a:ext>
            </a:extLst>
          </p:cNvPr>
          <p:cNvGrpSpPr/>
          <p:nvPr/>
        </p:nvGrpSpPr>
        <p:grpSpPr>
          <a:xfrm>
            <a:off x="10471911" y="2542275"/>
            <a:ext cx="201893" cy="372666"/>
            <a:chOff x="3565970" y="3784600"/>
            <a:chExt cx="269190" cy="496888"/>
          </a:xfrm>
          <a:solidFill>
            <a:srgbClr val="F8682C"/>
          </a:solidFill>
        </p:grpSpPr>
        <p:sp>
          <p:nvSpPr>
            <p:cNvPr id="86" name="Oval 178">
              <a:extLst>
                <a:ext uri="{FF2B5EF4-FFF2-40B4-BE49-F238E27FC236}">
                  <a16:creationId xmlns:a16="http://schemas.microsoft.com/office/drawing/2014/main" xmlns="" id="{F2E48F56-91AE-4873-9A17-05D827388FF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7" name="Freeform 179">
              <a:extLst>
                <a:ext uri="{FF2B5EF4-FFF2-40B4-BE49-F238E27FC236}">
                  <a16:creationId xmlns:a16="http://schemas.microsoft.com/office/drawing/2014/main" xmlns="" id="{96B45239-C42F-4000-908A-BA34BC70606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8" name="Group 87" descr="female shape">
            <a:extLst>
              <a:ext uri="{FF2B5EF4-FFF2-40B4-BE49-F238E27FC236}">
                <a16:creationId xmlns:a16="http://schemas.microsoft.com/office/drawing/2014/main" xmlns="" id="{5CDC44E2-3976-4355-BA8A-780E730091CC}"/>
              </a:ext>
            </a:extLst>
          </p:cNvPr>
          <p:cNvGrpSpPr/>
          <p:nvPr/>
        </p:nvGrpSpPr>
        <p:grpSpPr>
          <a:xfrm>
            <a:off x="10699931" y="2542275"/>
            <a:ext cx="203081" cy="372666"/>
            <a:chOff x="3869996" y="3784600"/>
            <a:chExt cx="270774" cy="496888"/>
          </a:xfrm>
          <a:solidFill>
            <a:srgbClr val="FFC300"/>
          </a:solidFill>
        </p:grpSpPr>
        <p:sp>
          <p:nvSpPr>
            <p:cNvPr id="89" name="Oval 180">
              <a:extLst>
                <a:ext uri="{FF2B5EF4-FFF2-40B4-BE49-F238E27FC236}">
                  <a16:creationId xmlns:a16="http://schemas.microsoft.com/office/drawing/2014/main" xmlns="" id="{A192D24F-5A4F-4168-9E9D-C595EBEF8443}"/>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0" name="Freeform 181">
              <a:extLst>
                <a:ext uri="{FF2B5EF4-FFF2-40B4-BE49-F238E27FC236}">
                  <a16:creationId xmlns:a16="http://schemas.microsoft.com/office/drawing/2014/main" xmlns="" id="{550BDDAD-C6E7-4ACC-AAF9-8E37C0CDBF56}"/>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1" name="Group 90" descr="female shape">
            <a:extLst>
              <a:ext uri="{FF2B5EF4-FFF2-40B4-BE49-F238E27FC236}">
                <a16:creationId xmlns:a16="http://schemas.microsoft.com/office/drawing/2014/main" xmlns="" id="{AA7E66E3-FB7B-4BCA-9622-BD41A6CA50EC}"/>
              </a:ext>
            </a:extLst>
          </p:cNvPr>
          <p:cNvGrpSpPr/>
          <p:nvPr/>
        </p:nvGrpSpPr>
        <p:grpSpPr>
          <a:xfrm>
            <a:off x="10929138" y="2542275"/>
            <a:ext cx="201893" cy="372666"/>
            <a:chOff x="4175605" y="3784600"/>
            <a:chExt cx="269190" cy="496888"/>
          </a:xfrm>
          <a:solidFill>
            <a:srgbClr val="FFC300"/>
          </a:solidFill>
        </p:grpSpPr>
        <p:sp>
          <p:nvSpPr>
            <p:cNvPr id="92" name="Oval 182">
              <a:extLst>
                <a:ext uri="{FF2B5EF4-FFF2-40B4-BE49-F238E27FC236}">
                  <a16:creationId xmlns:a16="http://schemas.microsoft.com/office/drawing/2014/main" xmlns="" id="{1327AA0F-4DC9-45BD-810F-DD3260FCC2A9}"/>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3" name="Freeform 183">
              <a:extLst>
                <a:ext uri="{FF2B5EF4-FFF2-40B4-BE49-F238E27FC236}">
                  <a16:creationId xmlns:a16="http://schemas.microsoft.com/office/drawing/2014/main" xmlns="" id="{C3D3C3E4-AF9D-4C3E-87E8-D62D815F5FDC}"/>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4" name="Group 93" descr="female shape">
            <a:extLst>
              <a:ext uri="{FF2B5EF4-FFF2-40B4-BE49-F238E27FC236}">
                <a16:creationId xmlns:a16="http://schemas.microsoft.com/office/drawing/2014/main" xmlns="" id="{AEB99B69-89A6-4B26-95DF-AD1F6AD5CDEC}"/>
              </a:ext>
            </a:extLst>
          </p:cNvPr>
          <p:cNvGrpSpPr/>
          <p:nvPr/>
        </p:nvGrpSpPr>
        <p:grpSpPr>
          <a:xfrm>
            <a:off x="11157157" y="2542275"/>
            <a:ext cx="203081" cy="372666"/>
            <a:chOff x="4479631" y="3784600"/>
            <a:chExt cx="270774" cy="496888"/>
          </a:xfrm>
          <a:solidFill>
            <a:srgbClr val="91C300"/>
          </a:solidFill>
        </p:grpSpPr>
        <p:sp>
          <p:nvSpPr>
            <p:cNvPr id="95" name="Oval 184">
              <a:extLst>
                <a:ext uri="{FF2B5EF4-FFF2-40B4-BE49-F238E27FC236}">
                  <a16:creationId xmlns:a16="http://schemas.microsoft.com/office/drawing/2014/main" xmlns="" id="{9091F97F-905B-44C6-9CB5-3B62535EF928}"/>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6" name="Freeform 185">
              <a:extLst>
                <a:ext uri="{FF2B5EF4-FFF2-40B4-BE49-F238E27FC236}">
                  <a16:creationId xmlns:a16="http://schemas.microsoft.com/office/drawing/2014/main" xmlns="" id="{2BDA6B14-7D7E-4B46-ADDE-D336482E3B14}"/>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7" name="Group 96" descr="female shape">
            <a:extLst>
              <a:ext uri="{FF2B5EF4-FFF2-40B4-BE49-F238E27FC236}">
                <a16:creationId xmlns:a16="http://schemas.microsoft.com/office/drawing/2014/main" xmlns="" id="{317B9314-2B1A-4952-A089-7877E13EFD18}"/>
              </a:ext>
            </a:extLst>
          </p:cNvPr>
          <p:cNvGrpSpPr/>
          <p:nvPr/>
        </p:nvGrpSpPr>
        <p:grpSpPr>
          <a:xfrm>
            <a:off x="11386364" y="2542275"/>
            <a:ext cx="201893" cy="372666"/>
            <a:chOff x="4785240" y="3784600"/>
            <a:chExt cx="269190" cy="496888"/>
          </a:xfrm>
          <a:solidFill>
            <a:srgbClr val="00B4F1"/>
          </a:solidFill>
        </p:grpSpPr>
        <p:sp>
          <p:nvSpPr>
            <p:cNvPr id="98" name="Oval 186">
              <a:extLst>
                <a:ext uri="{FF2B5EF4-FFF2-40B4-BE49-F238E27FC236}">
                  <a16:creationId xmlns:a16="http://schemas.microsoft.com/office/drawing/2014/main" xmlns="" id="{3DA7B5AC-CD33-47FE-B04B-8F2F963C6C93}"/>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9" name="Freeform 187">
              <a:extLst>
                <a:ext uri="{FF2B5EF4-FFF2-40B4-BE49-F238E27FC236}">
                  <a16:creationId xmlns:a16="http://schemas.microsoft.com/office/drawing/2014/main" xmlns="" id="{FB23EFFD-A251-4AD4-9E27-C54AFF0FF450}"/>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spTree>
    <p:extLst>
      <p:ext uri="{BB962C8B-B14F-4D97-AF65-F5344CB8AC3E}">
        <p14:creationId xmlns:p14="http://schemas.microsoft.com/office/powerpoint/2010/main" val="1588037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hlinkClick r:id="rId2" action="ppaction://hlinkfile"/>
          </p:cNvPr>
          <p:cNvSpPr>
            <a:spLocks noChangeArrowheads="1"/>
          </p:cNvSpPr>
          <p:nvPr/>
        </p:nvSpPr>
        <p:spPr bwMode="auto">
          <a:xfrm>
            <a:off x="457200" y="888275"/>
            <a:ext cx="9144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600"/>
              </a:spcBef>
              <a:spcAft>
                <a:spcPts val="600"/>
              </a:spcAft>
              <a:buNone/>
            </a:pPr>
            <a:r>
              <a:rPr lang="en-US" altLang="en-US" sz="2800" b="1" dirty="0" err="1" smtClean="0">
                <a:latin typeface="Arial" panose="020B0604020202020204" pitchFamily="34" charset="0"/>
                <a:cs typeface="Arial" panose="020B0604020202020204" pitchFamily="34" charset="0"/>
              </a:rPr>
              <a:t>Bài</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tập</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rèn</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luyện</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kỹ</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năng</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quan</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sát</a:t>
            </a:r>
            <a:endParaRPr lang="en-US" altLang="en-US" sz="2800" b="1" dirty="0" smtClean="0">
              <a:latin typeface="Arial" panose="020B0604020202020204" pitchFamily="34" charset="0"/>
              <a:cs typeface="Arial" panose="020B0604020202020204" pitchFamily="34" charset="0"/>
            </a:endParaRPr>
          </a:p>
          <a:p>
            <a:pPr algn="ctr">
              <a:spcBef>
                <a:spcPts val="600"/>
              </a:spcBef>
              <a:spcAft>
                <a:spcPts val="600"/>
              </a:spcAft>
              <a:buNone/>
            </a:pPr>
            <a:endParaRPr lang="en-US" altLang="en-US" sz="2800" b="1" dirty="0" smtClean="0">
              <a:latin typeface="Arial" panose="020B0604020202020204" pitchFamily="34" charset="0"/>
              <a:cs typeface="Arial" panose="020B0604020202020204" pitchFamily="34" charset="0"/>
            </a:endParaRPr>
          </a:p>
          <a:p>
            <a:pPr algn="just">
              <a:spcBef>
                <a:spcPts val="600"/>
              </a:spcBef>
              <a:spcAft>
                <a:spcPts val="600"/>
              </a:spcAft>
              <a:buNone/>
            </a:pPr>
            <a:r>
              <a:rPr lang="en-US" altLang="en-US" sz="2800" dirty="0" err="1" smtClean="0">
                <a:latin typeface="Arial" panose="020B0604020202020204" pitchFamily="34" charset="0"/>
                <a:cs typeface="Arial" panose="020B0604020202020204" pitchFamily="34" charset="0"/>
              </a:rPr>
              <a:t>Xem</a:t>
            </a:r>
            <a:r>
              <a:rPr lang="en-US" altLang="en-US" sz="2800" dirty="0" smtClean="0">
                <a:latin typeface="Arial" panose="020B0604020202020204" pitchFamily="34" charset="0"/>
                <a:cs typeface="Arial" panose="020B0604020202020204" pitchFamily="34" charset="0"/>
              </a:rPr>
              <a:t> video</a:t>
            </a:r>
            <a:endParaRPr lang="en-US" altLang="en-US" sz="2800" dirty="0">
              <a:latin typeface="Arial" panose="020B0604020202020204" pitchFamily="34" charset="0"/>
              <a:cs typeface="Arial" panose="020B0604020202020204" pitchFamily="34" charset="0"/>
            </a:endParaRPr>
          </a:p>
          <a:p>
            <a:pPr algn="just">
              <a:spcBef>
                <a:spcPts val="600"/>
              </a:spcBef>
              <a:spcAft>
                <a:spcPts val="600"/>
              </a:spcAft>
              <a:buNone/>
            </a:pPr>
            <a:r>
              <a:rPr lang="en-US" altLang="en-US" sz="2800" dirty="0" err="1" smtClean="0">
                <a:latin typeface="Arial" panose="020B0604020202020204" pitchFamily="34" charset="0"/>
                <a:cs typeface="Arial" panose="020B0604020202020204" pitchFamily="34" charset="0"/>
              </a:rPr>
              <a:t>Quan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sát</a:t>
            </a:r>
            <a:endParaRPr lang="en-US" altLang="en-US" sz="2800" dirty="0">
              <a:latin typeface="Arial" panose="020B0604020202020204" pitchFamily="34" charset="0"/>
              <a:cs typeface="Arial" panose="020B0604020202020204" pitchFamily="34" charset="0"/>
            </a:endParaRPr>
          </a:p>
          <a:p>
            <a:pPr algn="just">
              <a:spcBef>
                <a:spcPts val="600"/>
              </a:spcBef>
              <a:spcAft>
                <a:spcPts val="600"/>
              </a:spcAft>
              <a:buNone/>
            </a:pPr>
            <a:r>
              <a:rPr lang="en-US" altLang="en-US" sz="2800" dirty="0" err="1" smtClean="0">
                <a:latin typeface="Arial" panose="020B0604020202020204" pitchFamily="34" charset="0"/>
                <a:cs typeface="Arial" panose="020B0604020202020204" pitchFamily="34" charset="0"/>
              </a:rPr>
              <a:t>Hãy</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chỉ</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ra</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các</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biểu</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hiện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hành</a:t>
            </a:r>
            <a:r>
              <a:rPr lang="en-US" altLang="en-US" sz="2800" dirty="0" smtClean="0">
                <a:latin typeface="Arial" panose="020B0604020202020204" pitchFamily="34" charset="0"/>
                <a:cs typeface="Arial" panose="020B0604020202020204" pitchFamily="34" charset="0"/>
              </a:rPr>
              <a:t> vi </a:t>
            </a:r>
            <a:r>
              <a:rPr lang="en-US" altLang="en-US" sz="2800" dirty="0" err="1" smtClean="0">
                <a:latin typeface="Arial" panose="020B0604020202020204" pitchFamily="34" charset="0"/>
                <a:cs typeface="Arial" panose="020B0604020202020204" pitchFamily="34" charset="0"/>
              </a:rPr>
              <a:t>như</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là</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tín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hiệu</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làm</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rõ</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nội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tâm</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của</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nhân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vật</a:t>
            </a:r>
            <a:r>
              <a:rPr lang="en-US" altLang="en-US" sz="2800" dirty="0" smtClean="0">
                <a:latin typeface="Arial" panose="020B0604020202020204" pitchFamily="34" charset="0"/>
                <a:cs typeface="Arial" panose="020B0604020202020204" pitchFamily="34" charset="0"/>
              </a:rPr>
              <a:t>.</a:t>
            </a:r>
          </a:p>
          <a:p>
            <a:pPr algn="just">
              <a:spcBef>
                <a:spcPts val="600"/>
              </a:spcBef>
              <a:spcAft>
                <a:spcPts val="600"/>
              </a:spcAft>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78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25" y="1277938"/>
            <a:ext cx="7545388"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
          <p:cNvSpPr>
            <a:spLocks noChangeArrowheads="1"/>
          </p:cNvSpPr>
          <p:nvPr/>
        </p:nvSpPr>
        <p:spPr bwMode="auto">
          <a:xfrm>
            <a:off x="4537076" y="219076"/>
            <a:ext cx="5109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dirty="0">
                <a:solidFill>
                  <a:srgbClr val="006666"/>
                </a:solidFill>
                <a:latin typeface="Arial" panose="020B0604020202020204" pitchFamily="34" charset="0"/>
                <a:cs typeface="Arial" panose="020B0604020202020204" pitchFamily="34" charset="0"/>
              </a:rPr>
              <a:t>KỸ NĂNG </a:t>
            </a:r>
            <a:r>
              <a:rPr lang="en-US" altLang="en-US" sz="3600" dirty="0" smtClean="0">
                <a:solidFill>
                  <a:srgbClr val="006666"/>
                </a:solidFill>
                <a:latin typeface="Arial" panose="020B0604020202020204" pitchFamily="34" charset="0"/>
                <a:cs typeface="Arial" panose="020B0604020202020204" pitchFamily="34" charset="0"/>
              </a:rPr>
              <a:t>LẮNG NGHE</a:t>
            </a:r>
            <a:endParaRPr lang="en-US" altLang="en-US" sz="36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62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D65CCA33-A393-1F49-8828-0A36AD9AB23F}" type="slidenum">
              <a:rPr lang="x-none" smtClean="0"/>
              <a:t>28</a:t>
            </a:fld>
            <a:endParaRPr lang="x-none"/>
          </a:p>
        </p:txBody>
      </p:sp>
      <p:sp>
        <p:nvSpPr>
          <p:cNvPr id="5" name="Rectangle 4"/>
          <p:cNvSpPr/>
          <p:nvPr/>
        </p:nvSpPr>
        <p:spPr>
          <a:xfrm>
            <a:off x="692332" y="1541417"/>
            <a:ext cx="5107577" cy="4573560"/>
          </a:xfrm>
          <a:prstGeom prst="rect">
            <a:avLst/>
          </a:prstGeom>
        </p:spPr>
        <p:txBody>
          <a:bodyPr wrap="square">
            <a:spAutoFit/>
          </a:bodyPr>
          <a:lstStyle/>
          <a:p>
            <a:pPr algn="just">
              <a:lnSpc>
                <a:spcPct val="130000"/>
              </a:lnSpc>
              <a:spcBef>
                <a:spcPts val="300"/>
              </a:spcBef>
              <a:spcAft>
                <a:spcPts val="300"/>
              </a:spcAft>
              <a:tabLst>
                <a:tab pos="514350" algn="l"/>
              </a:tabLst>
            </a:pPr>
            <a:r>
              <a:rPr lang="fr-FR" sz="3200" b="1" dirty="0" err="1">
                <a:solidFill>
                  <a:srgbClr val="000000"/>
                </a:solidFill>
                <a:latin typeface="Times New Roman" panose="02020603050405020304" pitchFamily="18" charset="0"/>
                <a:ea typeface="DengXian"/>
                <a:cs typeface="Times New Roman" panose="02020603050405020304" pitchFamily="18" charset="0"/>
              </a:rPr>
              <a:t>Kỹ</a:t>
            </a:r>
            <a:r>
              <a:rPr lang="fr-FR" sz="3200" b="1" dirty="0">
                <a:solidFill>
                  <a:srgbClr val="000000"/>
                </a:solidFill>
                <a:latin typeface="Times New Roman" panose="02020603050405020304" pitchFamily="18" charset="0"/>
                <a:ea typeface="DengXian"/>
                <a:cs typeface="Times New Roman" panose="02020603050405020304" pitchFamily="18" charset="0"/>
              </a:rPr>
              <a:t> </a:t>
            </a:r>
            <a:r>
              <a:rPr lang="fr-FR" sz="3200" b="1" dirty="0" err="1">
                <a:solidFill>
                  <a:srgbClr val="000000"/>
                </a:solidFill>
                <a:latin typeface="Times New Roman" panose="02020603050405020304" pitchFamily="18" charset="0"/>
                <a:ea typeface="DengXian"/>
                <a:cs typeface="Times New Roman" panose="02020603050405020304" pitchFamily="18" charset="0"/>
              </a:rPr>
              <a:t>năng</a:t>
            </a:r>
            <a:r>
              <a:rPr lang="fr-FR" sz="3200" b="1" dirty="0">
                <a:solidFill>
                  <a:srgbClr val="000000"/>
                </a:solidFill>
                <a:latin typeface="Times New Roman" panose="02020603050405020304" pitchFamily="18" charset="0"/>
                <a:ea typeface="DengXian"/>
                <a:cs typeface="Times New Roman" panose="02020603050405020304" pitchFamily="18" charset="0"/>
              </a:rPr>
              <a:t> </a:t>
            </a:r>
            <a:r>
              <a:rPr lang="fr-FR" sz="3200" b="1" dirty="0" err="1">
                <a:solidFill>
                  <a:srgbClr val="000000"/>
                </a:solidFill>
                <a:latin typeface="Times New Roman" panose="02020603050405020304" pitchFamily="18" charset="0"/>
                <a:ea typeface="DengXian"/>
                <a:cs typeface="Times New Roman" panose="02020603050405020304" pitchFamily="18" charset="0"/>
              </a:rPr>
              <a:t>lắng</a:t>
            </a:r>
            <a:r>
              <a:rPr lang="fr-FR" sz="3200" b="1" dirty="0">
                <a:solidFill>
                  <a:srgbClr val="000000"/>
                </a:solidFill>
                <a:latin typeface="Times New Roman" panose="02020603050405020304" pitchFamily="18" charset="0"/>
                <a:ea typeface="DengXian"/>
                <a:cs typeface="Times New Roman" panose="02020603050405020304" pitchFamily="18" charset="0"/>
              </a:rPr>
              <a:t> </a:t>
            </a:r>
            <a:r>
              <a:rPr lang="fr-FR" sz="3200" b="1" dirty="0" err="1">
                <a:solidFill>
                  <a:srgbClr val="000000"/>
                </a:solidFill>
                <a:latin typeface="Times New Roman" panose="02020603050405020304" pitchFamily="18" charset="0"/>
                <a:ea typeface="DengXian"/>
                <a:cs typeface="Times New Roman" panose="02020603050405020304" pitchFamily="18" charset="0"/>
              </a:rPr>
              <a:t>nghe</a:t>
            </a:r>
            <a:r>
              <a:rPr lang="fr-FR" sz="3200" b="1" dirty="0">
                <a:solidFill>
                  <a:srgbClr val="000000"/>
                </a:solidFill>
                <a:latin typeface="Times New Roman" panose="02020603050405020304" pitchFamily="18" charset="0"/>
                <a:ea typeface="DengXian"/>
                <a:cs typeface="Times New Roman" panose="02020603050405020304" pitchFamily="18" charset="0"/>
              </a:rPr>
              <a:t> </a:t>
            </a:r>
            <a:r>
              <a:rPr lang="fr-FR" sz="3200" dirty="0">
                <a:solidFill>
                  <a:srgbClr val="000000"/>
                </a:solidFill>
                <a:latin typeface="Times New Roman" panose="02020603050405020304" pitchFamily="18" charset="0"/>
                <a:ea typeface="DengXian"/>
                <a:cs typeface="Times New Roman" panose="02020603050405020304" pitchFamily="18" charset="0"/>
              </a:rPr>
              <a:t>là </a:t>
            </a:r>
            <a:r>
              <a:rPr lang="fr-FR" sz="3200" dirty="0" err="1">
                <a:solidFill>
                  <a:srgbClr val="000000"/>
                </a:solidFill>
                <a:latin typeface="Times New Roman" panose="02020603050405020304" pitchFamily="18" charset="0"/>
                <a:ea typeface="DengXian"/>
                <a:cs typeface="Times New Roman" panose="02020603050405020304" pitchFamily="18" charset="0"/>
              </a:rPr>
              <a:t>khả</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năng</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quan</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tâm</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đến</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lời</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nói</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và</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tâm</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trạng</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cảm</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xúc</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ẩn</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chứa</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bên</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trong</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nhận</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diện</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được</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nhu</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cầu</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của</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người</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nói</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biểu</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hiện</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được</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sự</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tôn</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trọng</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của</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mình</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đối</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với</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người</a:t>
            </a:r>
            <a:r>
              <a:rPr lang="fr-FR" sz="3200" dirty="0">
                <a:solidFill>
                  <a:srgbClr val="000000"/>
                </a:solidFill>
                <a:latin typeface="Times New Roman" panose="02020603050405020304" pitchFamily="18" charset="0"/>
                <a:ea typeface="DengXian"/>
                <a:cs typeface="Times New Roman" panose="02020603050405020304" pitchFamily="18" charset="0"/>
              </a:rPr>
              <a:t> </a:t>
            </a:r>
            <a:r>
              <a:rPr lang="fr-FR" sz="3200" dirty="0" err="1">
                <a:solidFill>
                  <a:srgbClr val="000000"/>
                </a:solidFill>
                <a:latin typeface="Times New Roman" panose="02020603050405020304" pitchFamily="18" charset="0"/>
                <a:ea typeface="DengXian"/>
                <a:cs typeface="Times New Roman" panose="02020603050405020304" pitchFamily="18" charset="0"/>
              </a:rPr>
              <a:t>nói</a:t>
            </a:r>
            <a:r>
              <a:rPr lang="fr-FR" sz="3200" dirty="0">
                <a:solidFill>
                  <a:srgbClr val="000000"/>
                </a:solidFill>
                <a:latin typeface="Times New Roman" panose="02020603050405020304" pitchFamily="18" charset="0"/>
                <a:ea typeface="DengXian"/>
                <a:cs typeface="Times New Roman" panose="02020603050405020304" pitchFamily="18" charset="0"/>
              </a:rPr>
              <a:t>.</a:t>
            </a:r>
            <a:endParaRPr lang="en-US" sz="2400" dirty="0">
              <a:effectLst/>
              <a:latin typeface="Calibri" panose="020F0502020204030204" pitchFamily="34" charset="0"/>
              <a:ea typeface="DengXian"/>
              <a:cs typeface="Times New Roman" panose="02020603050405020304" pitchFamily="18" charset="0"/>
            </a:endParaRPr>
          </a:p>
        </p:txBody>
      </p:sp>
      <p:pic>
        <p:nvPicPr>
          <p:cNvPr id="3074" name="Picture 2" descr="Phụ nữ đôi khi chỉ cần có người lắng nghe chứ không thực sự cần &quot;thoát  khỏi&quot; vấn đ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017" y="1971095"/>
            <a:ext cx="5571306" cy="371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94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4000" dirty="0" smtClean="0">
                <a:latin typeface="Arial" panose="020B0604020202020204" pitchFamily="34" charset="0"/>
                <a:cs typeface="Arial" panose="020B0604020202020204" pitchFamily="34" charset="0"/>
              </a:rPr>
              <a:t>                                     </a:t>
            </a:r>
            <a:br>
              <a:rPr lang="en-US" altLang="en-US" sz="4000" dirty="0" smtClean="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 </a:t>
            </a:r>
            <a:r>
              <a:rPr lang="en-US" altLang="en-US" sz="4000" dirty="0" smtClean="0">
                <a:latin typeface="Arial" panose="020B0604020202020204" pitchFamily="34" charset="0"/>
                <a:cs typeface="Arial" panose="020B0604020202020204" pitchFamily="34" charset="0"/>
              </a:rPr>
              <a:t>                               </a:t>
            </a:r>
          </a:p>
        </p:txBody>
      </p:sp>
      <p:graphicFrame>
        <p:nvGraphicFramePr>
          <p:cNvPr id="4" name="Content Placeholder 3">
            <a:extLst>
              <a:ext uri="{FF2B5EF4-FFF2-40B4-BE49-F238E27FC236}">
                <a16:creationId xmlns:a16="http://schemas.microsoft.com/office/drawing/2014/main" xmlns="" id="{0EEFDF08-0677-4027-90CC-4A02F62D15C0}"/>
              </a:ext>
            </a:extLst>
          </p:cNvPr>
          <p:cNvGraphicFramePr>
            <a:graphicFrameLocks noGrp="1"/>
          </p:cNvGraphicFramePr>
          <p:nvPr>
            <p:ph idx="1"/>
            <p:extLst>
              <p:ext uri="{D42A27DB-BD31-4B8C-83A1-F6EECF244321}">
                <p14:modId xmlns:p14="http://schemas.microsoft.com/office/powerpoint/2010/main" val="426110055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4674381" y="290883"/>
            <a:ext cx="3464410" cy="707886"/>
          </a:xfrm>
          <a:prstGeom prst="rect">
            <a:avLst/>
          </a:prstGeom>
        </p:spPr>
        <p:txBody>
          <a:bodyPr wrap="none">
            <a:spAutoFit/>
          </a:bodyPr>
          <a:lstStyle/>
          <a:p>
            <a:r>
              <a:rPr lang="en-US" altLang="en-US" sz="4000" dirty="0" err="1">
                <a:latin typeface="Arial" panose="020B0604020202020204" pitchFamily="34" charset="0"/>
                <a:cs typeface="Arial" panose="020B0604020202020204" pitchFamily="34" charset="0"/>
              </a:rPr>
              <a:t>Các</a:t>
            </a:r>
            <a:r>
              <a:rPr lang="en-US" altLang="en-US" sz="4000" dirty="0">
                <a:latin typeface="Arial" panose="020B0604020202020204" pitchFamily="34" charset="0"/>
                <a:cs typeface="Arial" panose="020B0604020202020204" pitchFamily="34" charset="0"/>
              </a:rPr>
              <a:t> </a:t>
            </a:r>
            <a:r>
              <a:rPr lang="en-US" altLang="en-US" sz="4000" dirty="0" err="1">
                <a:latin typeface="Arial" panose="020B0604020202020204" pitchFamily="34" charset="0"/>
                <a:cs typeface="Arial" panose="020B0604020202020204" pitchFamily="34" charset="0"/>
              </a:rPr>
              <a:t>kiểu</a:t>
            </a:r>
            <a:r>
              <a:rPr lang="en-US" altLang="en-US" sz="4000" dirty="0">
                <a:latin typeface="Arial" panose="020B0604020202020204" pitchFamily="34" charset="0"/>
                <a:cs typeface="Arial" panose="020B0604020202020204" pitchFamily="34" charset="0"/>
              </a:rPr>
              <a:t> </a:t>
            </a:r>
            <a:r>
              <a:rPr lang="en-US" altLang="en-US" sz="4000" dirty="0" err="1">
                <a:latin typeface="Arial" panose="020B0604020202020204" pitchFamily="34" charset="0"/>
                <a:cs typeface="Arial" panose="020B0604020202020204" pitchFamily="34" charset="0"/>
              </a:rPr>
              <a:t>nghe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97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0B426-F804-D945-B2FA-C6704261B055}"/>
              </a:ext>
            </a:extLst>
          </p:cNvPr>
          <p:cNvSpPr>
            <a:spLocks noGrp="1"/>
          </p:cNvSpPr>
          <p:nvPr>
            <p:ph type="title"/>
          </p:nvPr>
        </p:nvSpPr>
        <p:spPr>
          <a:xfrm>
            <a:off x="939103" y="625929"/>
            <a:ext cx="3808268" cy="2170105"/>
          </a:xfrm>
        </p:spPr>
        <p:txBody>
          <a:bodyPr>
            <a:normAutofit/>
          </a:bodyPr>
          <a:lstStyle/>
          <a:p>
            <a:pPr algn="ctr"/>
            <a:r>
              <a:rPr lang="x-none" sz="6000" b="1" dirty="0"/>
              <a:t>Yêu cầu cần đạt</a:t>
            </a:r>
          </a:p>
        </p:txBody>
      </p:sp>
      <p:sp>
        <p:nvSpPr>
          <p:cNvPr id="4" name="Slide Number Placeholder 3">
            <a:extLst>
              <a:ext uri="{FF2B5EF4-FFF2-40B4-BE49-F238E27FC236}">
                <a16:creationId xmlns:a16="http://schemas.microsoft.com/office/drawing/2014/main" xmlns="" id="{04B5A678-7A95-5A40-8FCB-096C31D480CD}"/>
              </a:ext>
            </a:extLst>
          </p:cNvPr>
          <p:cNvSpPr>
            <a:spLocks noGrp="1"/>
          </p:cNvSpPr>
          <p:nvPr>
            <p:ph type="sldNum" sz="quarter" idx="12"/>
          </p:nvPr>
        </p:nvSpPr>
        <p:spPr>
          <a:xfrm>
            <a:off x="8610600" y="6356350"/>
            <a:ext cx="2743200" cy="365125"/>
          </a:xfrm>
        </p:spPr>
        <p:txBody>
          <a:bodyPr>
            <a:normAutofit/>
          </a:bodyPr>
          <a:lstStyle/>
          <a:p>
            <a:pPr>
              <a:spcAft>
                <a:spcPts val="600"/>
              </a:spcAft>
            </a:pPr>
            <a:fld id="{D65CCA33-A393-1F49-8828-0A36AD9AB23F}" type="slidenum">
              <a:rPr lang="x-none" smtClean="0"/>
              <a:pPr>
                <a:spcAft>
                  <a:spcPts val="600"/>
                </a:spcAft>
              </a:pPr>
              <a:t>3</a:t>
            </a:fld>
            <a:endParaRPr lang="x-none"/>
          </a:p>
        </p:txBody>
      </p:sp>
      <p:graphicFrame>
        <p:nvGraphicFramePr>
          <p:cNvPr id="6" name="Content Placeholder 2">
            <a:extLst>
              <a:ext uri="{FF2B5EF4-FFF2-40B4-BE49-F238E27FC236}">
                <a16:creationId xmlns:a16="http://schemas.microsoft.com/office/drawing/2014/main" xmlns="" id="{252AF66C-BB48-4C41-8D2D-6A39C4672B7C}"/>
              </a:ext>
            </a:extLst>
          </p:cNvPr>
          <p:cNvGraphicFramePr>
            <a:graphicFrameLocks noGrp="1"/>
          </p:cNvGraphicFramePr>
          <p:nvPr>
            <p:ph idx="1"/>
            <p:extLst>
              <p:ext uri="{D42A27DB-BD31-4B8C-83A1-F6EECF244321}">
                <p14:modId xmlns:p14="http://schemas.microsoft.com/office/powerpoint/2010/main" val="1074885005"/>
              </p:ext>
            </p:extLst>
          </p:nvPr>
        </p:nvGraphicFramePr>
        <p:xfrm>
          <a:off x="5468388" y="620392"/>
          <a:ext cx="6575565"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F8584D44-57B8-4718-95C0-F7F6C1D365A2}"/>
              </a:ext>
            </a:extLst>
          </p:cNvPr>
          <p:cNvPicPr>
            <a:picLocks noChangeAspect="1"/>
          </p:cNvPicPr>
          <p:nvPr/>
        </p:nvPicPr>
        <p:blipFill>
          <a:blip r:embed="rId7"/>
          <a:stretch>
            <a:fillRect/>
          </a:stretch>
        </p:blipFill>
        <p:spPr>
          <a:xfrm>
            <a:off x="949234" y="3084078"/>
            <a:ext cx="3798137" cy="1761897"/>
          </a:xfrm>
          <a:prstGeom prst="rect">
            <a:avLst/>
          </a:prstGeom>
        </p:spPr>
      </p:pic>
    </p:spTree>
    <p:extLst>
      <p:ext uri="{BB962C8B-B14F-4D97-AF65-F5344CB8AC3E}">
        <p14:creationId xmlns:p14="http://schemas.microsoft.com/office/powerpoint/2010/main" val="2817842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2224" y="1954741"/>
            <a:ext cx="4697331" cy="1148189"/>
          </a:xfrm>
          <a:custGeom>
            <a:avLst/>
            <a:gdLst/>
            <a:ahLst/>
            <a:cxnLst/>
            <a:rect l="l" t="t" r="r" b="b"/>
            <a:pathLst>
              <a:path w="3429000" h="1125220">
                <a:moveTo>
                  <a:pt x="3429000" y="0"/>
                </a:moveTo>
                <a:lnTo>
                  <a:pt x="0" y="0"/>
                </a:lnTo>
                <a:lnTo>
                  <a:pt x="0" y="1124711"/>
                </a:lnTo>
                <a:lnTo>
                  <a:pt x="3429000" y="1124711"/>
                </a:lnTo>
                <a:lnTo>
                  <a:pt x="3429000" y="0"/>
                </a:lnTo>
                <a:close/>
              </a:path>
            </a:pathLst>
          </a:custGeom>
          <a:solidFill>
            <a:srgbClr val="4DB496"/>
          </a:solidFill>
        </p:spPr>
        <p:txBody>
          <a:bodyPr wrap="square" lIns="0" tIns="0" rIns="0" bIns="0" rtlCol="0"/>
          <a:lstStyle/>
          <a:p>
            <a:endParaRPr sz="2000"/>
          </a:p>
        </p:txBody>
      </p:sp>
      <p:sp>
        <p:nvSpPr>
          <p:cNvPr id="7" name="object 7"/>
          <p:cNvSpPr/>
          <p:nvPr/>
        </p:nvSpPr>
        <p:spPr>
          <a:xfrm>
            <a:off x="6115512" y="3175937"/>
            <a:ext cx="4533900" cy="1151352"/>
          </a:xfrm>
          <a:custGeom>
            <a:avLst/>
            <a:gdLst/>
            <a:ahLst/>
            <a:cxnLst/>
            <a:rect l="l" t="t" r="r" b="b"/>
            <a:pathLst>
              <a:path w="3429000" h="1663064">
                <a:moveTo>
                  <a:pt x="3429000" y="0"/>
                </a:moveTo>
                <a:lnTo>
                  <a:pt x="0" y="0"/>
                </a:lnTo>
                <a:lnTo>
                  <a:pt x="0" y="1662684"/>
                </a:lnTo>
                <a:lnTo>
                  <a:pt x="3429000" y="1662684"/>
                </a:lnTo>
                <a:lnTo>
                  <a:pt x="3429000" y="0"/>
                </a:lnTo>
                <a:close/>
              </a:path>
            </a:pathLst>
          </a:custGeom>
          <a:solidFill>
            <a:srgbClr val="4DB496"/>
          </a:solidFill>
        </p:spPr>
        <p:txBody>
          <a:bodyPr wrap="square" lIns="0" tIns="0" rIns="0" bIns="0" rtlCol="0"/>
          <a:lstStyle/>
          <a:p>
            <a:endParaRPr sz="1385"/>
          </a:p>
        </p:txBody>
      </p:sp>
      <p:sp>
        <p:nvSpPr>
          <p:cNvPr id="13" name="object 13"/>
          <p:cNvSpPr/>
          <p:nvPr/>
        </p:nvSpPr>
        <p:spPr>
          <a:xfrm>
            <a:off x="1347129" y="4472670"/>
            <a:ext cx="4748871" cy="1181699"/>
          </a:xfrm>
          <a:custGeom>
            <a:avLst/>
            <a:gdLst/>
            <a:ahLst/>
            <a:cxnLst/>
            <a:rect l="l" t="t" r="r" b="b"/>
            <a:pathLst>
              <a:path w="3429000" h="1920240">
                <a:moveTo>
                  <a:pt x="3429000" y="0"/>
                </a:moveTo>
                <a:lnTo>
                  <a:pt x="0" y="0"/>
                </a:lnTo>
                <a:lnTo>
                  <a:pt x="0" y="1920239"/>
                </a:lnTo>
                <a:lnTo>
                  <a:pt x="3429000" y="1920239"/>
                </a:lnTo>
                <a:lnTo>
                  <a:pt x="3429000" y="0"/>
                </a:lnTo>
                <a:close/>
              </a:path>
            </a:pathLst>
          </a:custGeom>
          <a:solidFill>
            <a:srgbClr val="4DB496"/>
          </a:solidFill>
        </p:spPr>
        <p:txBody>
          <a:bodyPr wrap="square" lIns="0" tIns="0" rIns="0" bIns="0" rtlCol="0"/>
          <a:lstStyle/>
          <a:p>
            <a:endParaRPr sz="1246"/>
          </a:p>
        </p:txBody>
      </p:sp>
      <p:sp>
        <p:nvSpPr>
          <p:cNvPr id="21" name="object 21"/>
          <p:cNvSpPr/>
          <p:nvPr/>
        </p:nvSpPr>
        <p:spPr>
          <a:xfrm>
            <a:off x="6096000" y="1005137"/>
            <a:ext cx="4533898" cy="1107519"/>
          </a:xfrm>
          <a:custGeom>
            <a:avLst/>
            <a:gdLst/>
            <a:ahLst/>
            <a:cxnLst/>
            <a:rect l="l" t="t" r="r" b="b"/>
            <a:pathLst>
              <a:path w="3429000" h="797560">
                <a:moveTo>
                  <a:pt x="3429000" y="0"/>
                </a:moveTo>
                <a:lnTo>
                  <a:pt x="0" y="0"/>
                </a:lnTo>
                <a:lnTo>
                  <a:pt x="0" y="797051"/>
                </a:lnTo>
                <a:lnTo>
                  <a:pt x="3429000" y="797051"/>
                </a:lnTo>
                <a:lnTo>
                  <a:pt x="3429000" y="0"/>
                </a:lnTo>
                <a:close/>
              </a:path>
            </a:pathLst>
          </a:custGeom>
          <a:solidFill>
            <a:srgbClr val="4DB496"/>
          </a:solidFill>
        </p:spPr>
        <p:txBody>
          <a:bodyPr wrap="square" lIns="0" tIns="0" rIns="0" bIns="0" rtlCol="0"/>
          <a:lstStyle/>
          <a:p>
            <a:endParaRPr sz="1246"/>
          </a:p>
        </p:txBody>
      </p:sp>
      <p:sp>
        <p:nvSpPr>
          <p:cNvPr id="23" name="object 23"/>
          <p:cNvSpPr/>
          <p:nvPr/>
        </p:nvSpPr>
        <p:spPr>
          <a:xfrm>
            <a:off x="3722077" y="6527410"/>
            <a:ext cx="3488084" cy="67525"/>
          </a:xfrm>
          <a:prstGeom prst="rect">
            <a:avLst/>
          </a:prstGeom>
          <a:blipFill>
            <a:blip r:embed="rId2" cstate="print"/>
            <a:stretch>
              <a:fillRect/>
            </a:stretch>
          </a:blipFill>
        </p:spPr>
        <p:txBody>
          <a:bodyPr wrap="square" lIns="0" tIns="0" rIns="0" bIns="0" rtlCol="0"/>
          <a:lstStyle/>
          <a:p>
            <a:endParaRPr sz="1246"/>
          </a:p>
        </p:txBody>
      </p:sp>
      <p:grpSp>
        <p:nvGrpSpPr>
          <p:cNvPr id="24" name="object 24"/>
          <p:cNvGrpSpPr/>
          <p:nvPr/>
        </p:nvGrpSpPr>
        <p:grpSpPr>
          <a:xfrm>
            <a:off x="7255530" y="6415572"/>
            <a:ext cx="924511" cy="289267"/>
            <a:chOff x="5103876" y="9134856"/>
            <a:chExt cx="1335405" cy="417830"/>
          </a:xfrm>
        </p:grpSpPr>
        <p:sp>
          <p:nvSpPr>
            <p:cNvPr id="25" name="object 25"/>
            <p:cNvSpPr/>
            <p:nvPr/>
          </p:nvSpPr>
          <p:spPr>
            <a:xfrm>
              <a:off x="5103876" y="9134856"/>
              <a:ext cx="417575" cy="417575"/>
            </a:xfrm>
            <a:prstGeom prst="rect">
              <a:avLst/>
            </a:prstGeom>
            <a:blipFill>
              <a:blip r:embed="rId3" cstate="print"/>
              <a:stretch>
                <a:fillRect/>
              </a:stretch>
            </a:blipFill>
          </p:spPr>
          <p:txBody>
            <a:bodyPr wrap="square" lIns="0" tIns="0" rIns="0" bIns="0" rtlCol="0"/>
            <a:lstStyle/>
            <a:p>
              <a:endParaRPr sz="1246"/>
            </a:p>
          </p:txBody>
        </p:sp>
        <p:sp>
          <p:nvSpPr>
            <p:cNvPr id="26" name="object 26"/>
            <p:cNvSpPr/>
            <p:nvPr/>
          </p:nvSpPr>
          <p:spPr>
            <a:xfrm>
              <a:off x="5497068" y="9186672"/>
              <a:ext cx="623315" cy="329184"/>
            </a:xfrm>
            <a:prstGeom prst="rect">
              <a:avLst/>
            </a:prstGeom>
            <a:blipFill>
              <a:blip r:embed="rId4" cstate="print"/>
              <a:stretch>
                <a:fillRect/>
              </a:stretch>
            </a:blipFill>
          </p:spPr>
          <p:txBody>
            <a:bodyPr wrap="square" lIns="0" tIns="0" rIns="0" bIns="0" rtlCol="0"/>
            <a:lstStyle/>
            <a:p>
              <a:endParaRPr sz="1246"/>
            </a:p>
          </p:txBody>
        </p:sp>
        <p:sp>
          <p:nvSpPr>
            <p:cNvPr id="27" name="object 27"/>
            <p:cNvSpPr/>
            <p:nvPr/>
          </p:nvSpPr>
          <p:spPr>
            <a:xfrm>
              <a:off x="6100572" y="9186672"/>
              <a:ext cx="338327" cy="336804"/>
            </a:xfrm>
            <a:prstGeom prst="rect">
              <a:avLst/>
            </a:prstGeom>
            <a:blipFill>
              <a:blip r:embed="rId5" cstate="print"/>
              <a:stretch>
                <a:fillRect/>
              </a:stretch>
            </a:blipFill>
          </p:spPr>
          <p:txBody>
            <a:bodyPr wrap="square" lIns="0" tIns="0" rIns="0" bIns="0" rtlCol="0"/>
            <a:lstStyle/>
            <a:p>
              <a:endParaRPr sz="1246"/>
            </a:p>
          </p:txBody>
        </p:sp>
      </p:grpSp>
      <p:sp>
        <p:nvSpPr>
          <p:cNvPr id="28" name="object 28"/>
          <p:cNvSpPr txBox="1">
            <a:spLocks noGrp="1"/>
          </p:cNvSpPr>
          <p:nvPr>
            <p:ph type="sldNum" sz="quarter" idx="12"/>
          </p:nvPr>
        </p:nvSpPr>
        <p:spPr>
          <a:xfrm>
            <a:off x="6007814" y="6648507"/>
            <a:ext cx="154305" cy="193544"/>
          </a:xfrm>
          <a:prstGeom prst="rect">
            <a:avLst/>
          </a:prstGeom>
        </p:spPr>
        <p:txBody>
          <a:bodyPr vert="horz" wrap="square" lIns="0" tIns="8792" rIns="0" bIns="0" rtlCol="0" anchor="ctr">
            <a:spAutoFit/>
          </a:bodyPr>
          <a:lstStyle/>
          <a:p>
            <a:pPr marL="26377">
              <a:spcBef>
                <a:spcPts val="69"/>
              </a:spcBef>
            </a:pPr>
            <a:r>
              <a:rPr spc="-218" dirty="0"/>
              <a:t>17</a:t>
            </a:r>
          </a:p>
        </p:txBody>
      </p:sp>
      <p:sp>
        <p:nvSpPr>
          <p:cNvPr id="2" name="Rectangle 1"/>
          <p:cNvSpPr/>
          <p:nvPr/>
        </p:nvSpPr>
        <p:spPr>
          <a:xfrm>
            <a:off x="2747593" y="112027"/>
            <a:ext cx="5856091" cy="658642"/>
          </a:xfrm>
          <a:prstGeom prst="rect">
            <a:avLst/>
          </a:prstGeom>
        </p:spPr>
        <p:txBody>
          <a:bodyPr wrap="none">
            <a:spAutoFit/>
          </a:bodyPr>
          <a:lstStyle/>
          <a:p>
            <a:pPr algn="ctr">
              <a:lnSpc>
                <a:spcPct val="115000"/>
              </a:lnSpc>
              <a:spcBef>
                <a:spcPts val="200"/>
              </a:spcBef>
              <a:spcAft>
                <a:spcPts val="200"/>
              </a:spcAft>
            </a:pPr>
            <a:r>
              <a:rPr lang="en-US" sz="3200" dirty="0" smtClean="0">
                <a:latin typeface="Minion Pro"/>
                <a:ea typeface="Calibri" panose="020F0502020204030204" pitchFamily="34" charset="0"/>
                <a:cs typeface="Times New Roman" panose="02020603050405020304" pitchFamily="18" charset="0"/>
              </a:rPr>
              <a:t>Ý </a:t>
            </a:r>
            <a:r>
              <a:rPr lang="en-US" sz="3200" dirty="0" err="1" smtClean="0">
                <a:latin typeface="Minion Pro"/>
                <a:ea typeface="Calibri" panose="020F0502020204030204" pitchFamily="34" charset="0"/>
                <a:cs typeface="Times New Roman" panose="02020603050405020304" pitchFamily="18" charset="0"/>
              </a:rPr>
              <a:t>nghĩa</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của</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lắng</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nghe</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tích</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cực</a:t>
            </a:r>
            <a:endParaRPr lang="en-US" sz="3200" dirty="0">
              <a:latin typeface="Minion Pro"/>
              <a:ea typeface="Calibri" panose="020F0502020204030204" pitchFamily="34" charset="0"/>
              <a:cs typeface="Times New Roman" panose="02020603050405020304" pitchFamily="18" charset="0"/>
            </a:endParaRPr>
          </a:p>
        </p:txBody>
      </p:sp>
      <p:sp>
        <p:nvSpPr>
          <p:cNvPr id="32" name="object 6"/>
          <p:cNvSpPr txBox="1"/>
          <p:nvPr/>
        </p:nvSpPr>
        <p:spPr>
          <a:xfrm>
            <a:off x="6221580" y="1051781"/>
            <a:ext cx="4318929" cy="993763"/>
          </a:xfrm>
          <a:prstGeom prst="rect">
            <a:avLst/>
          </a:prstGeom>
        </p:spPr>
        <p:txBody>
          <a:bodyPr vert="horz" wrap="square" lIns="0" tIns="8792" rIns="0" bIns="0" rtlCol="0">
            <a:spAutoFit/>
          </a:bodyPr>
          <a:lstStyle/>
          <a:p>
            <a:pPr algn="just"/>
            <a:r>
              <a:rPr lang="en-US" sz="3200" dirty="0" err="1" smtClean="0"/>
              <a:t>Xây</a:t>
            </a:r>
            <a:r>
              <a:rPr lang="en-US" sz="3200" dirty="0" smtClean="0"/>
              <a:t> </a:t>
            </a:r>
            <a:r>
              <a:rPr lang="en-US" sz="3200" dirty="0" err="1" smtClean="0"/>
              <a:t>dựng</a:t>
            </a:r>
            <a:r>
              <a:rPr lang="en-US" sz="3200" dirty="0" smtClean="0"/>
              <a:t> </a:t>
            </a:r>
            <a:r>
              <a:rPr lang="en-US" sz="3200" dirty="0" err="1" smtClean="0"/>
              <a:t>sự</a:t>
            </a:r>
            <a:r>
              <a:rPr lang="en-US" sz="3200" dirty="0" smtClean="0"/>
              <a:t> tin </a:t>
            </a:r>
            <a:r>
              <a:rPr lang="en-US" sz="3200" dirty="0" err="1" smtClean="0"/>
              <a:t>tưởng</a:t>
            </a:r>
            <a:r>
              <a:rPr lang="en-US" sz="3200" dirty="0" smtClean="0"/>
              <a:t> </a:t>
            </a:r>
            <a:r>
              <a:rPr lang="en-US" sz="3200" dirty="0" err="1" smtClean="0"/>
              <a:t>và</a:t>
            </a:r>
            <a:r>
              <a:rPr lang="en-US" sz="3200" dirty="0" smtClean="0"/>
              <a:t> </a:t>
            </a:r>
            <a:r>
              <a:rPr lang="en-US" sz="3200" dirty="0" err="1" smtClean="0"/>
              <a:t>tôn</a:t>
            </a:r>
            <a:r>
              <a:rPr lang="en-US" sz="3200" dirty="0" smtClean="0"/>
              <a:t> </a:t>
            </a:r>
            <a:r>
              <a:rPr lang="en-US" sz="3200" dirty="0" err="1" smtClean="0"/>
              <a:t>trọng</a:t>
            </a:r>
            <a:endParaRPr lang="x-none" sz="2800" dirty="0">
              <a:cs typeface="Arial" panose="020B0604020202020204" pitchFamily="34" charset="0"/>
            </a:endParaRPr>
          </a:p>
        </p:txBody>
      </p:sp>
      <p:sp>
        <p:nvSpPr>
          <p:cNvPr id="33" name="object 8"/>
          <p:cNvSpPr txBox="1"/>
          <p:nvPr/>
        </p:nvSpPr>
        <p:spPr>
          <a:xfrm>
            <a:off x="1415656" y="2091254"/>
            <a:ext cx="4528478" cy="871097"/>
          </a:xfrm>
          <a:prstGeom prst="rect">
            <a:avLst/>
          </a:prstGeom>
        </p:spPr>
        <p:txBody>
          <a:bodyPr vert="horz" wrap="square" lIns="0" tIns="9232" rIns="0" bIns="0" rtlCol="0">
            <a:spAutoFit/>
          </a:bodyPr>
          <a:lstStyle/>
          <a:p>
            <a:pPr algn="just"/>
            <a:r>
              <a:rPr lang="en-US" sz="2800" dirty="0" err="1" smtClean="0"/>
              <a:t>Tạo</a:t>
            </a:r>
            <a:r>
              <a:rPr lang="en-US" sz="2800" dirty="0" smtClean="0"/>
              <a:t> </a:t>
            </a:r>
            <a:r>
              <a:rPr lang="en-US" sz="2800" dirty="0" err="1" smtClean="0"/>
              <a:t>môi</a:t>
            </a:r>
            <a:r>
              <a:rPr lang="en-US" sz="2800" dirty="0" smtClean="0"/>
              <a:t> </a:t>
            </a:r>
            <a:r>
              <a:rPr lang="en-US" sz="2800" dirty="0" err="1" smtClean="0"/>
              <a:t>trường</a:t>
            </a:r>
            <a:r>
              <a:rPr lang="en-US" sz="2800" dirty="0" smtClean="0"/>
              <a:t> an </a:t>
            </a:r>
            <a:r>
              <a:rPr lang="en-US" sz="2800" dirty="0" err="1" smtClean="0"/>
              <a:t>toàn</a:t>
            </a:r>
            <a:r>
              <a:rPr lang="en-US" sz="2800" dirty="0" smtClean="0"/>
              <a:t> </a:t>
            </a:r>
            <a:r>
              <a:rPr lang="en-US" sz="2800" dirty="0" err="1" smtClean="0"/>
              <a:t>hỗ</a:t>
            </a:r>
            <a:r>
              <a:rPr lang="en-US" sz="2800" dirty="0" smtClean="0"/>
              <a:t> </a:t>
            </a:r>
            <a:r>
              <a:rPr lang="en-US" sz="2800" dirty="0" err="1" smtClean="0"/>
              <a:t>trợ</a:t>
            </a:r>
            <a:r>
              <a:rPr lang="en-US" sz="2800" dirty="0" smtClean="0"/>
              <a:t> </a:t>
            </a:r>
            <a:r>
              <a:rPr lang="en-US" sz="2800" dirty="0" err="1" smtClean="0"/>
              <a:t>cho</a:t>
            </a:r>
            <a:r>
              <a:rPr lang="en-US" sz="2800" dirty="0" smtClean="0"/>
              <a:t> </a:t>
            </a:r>
            <a:r>
              <a:rPr lang="en-US" sz="2800" dirty="0" err="1" smtClean="0"/>
              <a:t>giải</a:t>
            </a:r>
            <a:r>
              <a:rPr lang="en-US" sz="2800" dirty="0" smtClean="0"/>
              <a:t> </a:t>
            </a:r>
            <a:r>
              <a:rPr lang="en-US" sz="2800" dirty="0" err="1" smtClean="0"/>
              <a:t>quyết</a:t>
            </a:r>
            <a:r>
              <a:rPr lang="en-US" sz="2800" dirty="0" smtClean="0"/>
              <a:t> </a:t>
            </a:r>
            <a:r>
              <a:rPr lang="en-US" sz="2800" dirty="0" err="1" smtClean="0"/>
              <a:t>vấn</a:t>
            </a:r>
            <a:r>
              <a:rPr lang="en-US" sz="2800" dirty="0" smtClean="0"/>
              <a:t> </a:t>
            </a:r>
            <a:r>
              <a:rPr lang="en-US" sz="2800" dirty="0" err="1" smtClean="0"/>
              <a:t>đề</a:t>
            </a:r>
            <a:endParaRPr lang="x-none" sz="3200" dirty="0">
              <a:cs typeface="Arial" panose="020B0604020202020204" pitchFamily="34" charset="0"/>
            </a:endParaRPr>
          </a:p>
        </p:txBody>
      </p:sp>
      <p:sp>
        <p:nvSpPr>
          <p:cNvPr id="34" name="object 14"/>
          <p:cNvSpPr txBox="1"/>
          <p:nvPr/>
        </p:nvSpPr>
        <p:spPr>
          <a:xfrm>
            <a:off x="6181631" y="3251347"/>
            <a:ext cx="4372563" cy="871097"/>
          </a:xfrm>
          <a:prstGeom prst="rect">
            <a:avLst/>
          </a:prstGeom>
        </p:spPr>
        <p:txBody>
          <a:bodyPr vert="horz" wrap="square" lIns="0" tIns="9232" rIns="0" bIns="0" rtlCol="0">
            <a:spAutoFit/>
          </a:bodyPr>
          <a:lstStyle/>
          <a:p>
            <a:pPr algn="just"/>
            <a:r>
              <a:rPr lang="en-US" sz="2800" dirty="0" smtClean="0"/>
              <a:t>Cho </a:t>
            </a:r>
            <a:r>
              <a:rPr lang="en-US" sz="2800" dirty="0" err="1" smtClean="0"/>
              <a:t>phép</a:t>
            </a:r>
            <a:r>
              <a:rPr lang="en-US" sz="2800" dirty="0" smtClean="0"/>
              <a:t> </a:t>
            </a:r>
            <a:r>
              <a:rPr lang="en-US" sz="2800" dirty="0" err="1" smtClean="0"/>
              <a:t>người</a:t>
            </a:r>
            <a:r>
              <a:rPr lang="en-US" sz="2800" dirty="0" smtClean="0"/>
              <a:t> </a:t>
            </a:r>
            <a:r>
              <a:rPr lang="en-US" sz="2800" dirty="0" err="1" smtClean="0"/>
              <a:t>nói</a:t>
            </a:r>
            <a:r>
              <a:rPr lang="en-US" sz="2800" dirty="0" smtClean="0"/>
              <a:t> </a:t>
            </a:r>
            <a:r>
              <a:rPr lang="en-US" sz="2800" dirty="0" err="1" smtClean="0"/>
              <a:t>giải</a:t>
            </a:r>
            <a:r>
              <a:rPr lang="en-US" sz="2800" dirty="0" smtClean="0"/>
              <a:t> </a:t>
            </a:r>
            <a:r>
              <a:rPr lang="en-US" sz="2800" dirty="0" err="1" smtClean="0"/>
              <a:t>tỏa</a:t>
            </a:r>
            <a:r>
              <a:rPr lang="en-US" sz="2800" dirty="0" smtClean="0"/>
              <a:t> </a:t>
            </a:r>
            <a:r>
              <a:rPr lang="en-US" sz="2800" dirty="0" err="1" smtClean="0"/>
              <a:t>cảm</a:t>
            </a:r>
            <a:r>
              <a:rPr lang="en-US" sz="2800" dirty="0" smtClean="0"/>
              <a:t> </a:t>
            </a:r>
            <a:r>
              <a:rPr lang="en-US" sz="2800" dirty="0" err="1" smtClean="0"/>
              <a:t>xúc</a:t>
            </a:r>
            <a:r>
              <a:rPr lang="en-US" sz="2800" dirty="0" smtClean="0"/>
              <a:t>, </a:t>
            </a:r>
            <a:r>
              <a:rPr lang="en-US" sz="2800" dirty="0" err="1" smtClean="0"/>
              <a:t>giảm</a:t>
            </a:r>
            <a:r>
              <a:rPr lang="en-US" sz="2800" dirty="0" smtClean="0"/>
              <a:t> </a:t>
            </a:r>
            <a:r>
              <a:rPr lang="en-US" sz="2800" dirty="0" err="1" smtClean="0"/>
              <a:t>căng</a:t>
            </a:r>
            <a:r>
              <a:rPr lang="en-US" sz="2800" dirty="0" smtClean="0"/>
              <a:t> </a:t>
            </a:r>
            <a:r>
              <a:rPr lang="en-US" sz="2800" dirty="0" err="1" smtClean="0"/>
              <a:t>thẳng</a:t>
            </a:r>
            <a:endParaRPr lang="x-none" sz="3200" dirty="0">
              <a:cs typeface="Arial" panose="020B0604020202020204" pitchFamily="34" charset="0"/>
            </a:endParaRPr>
          </a:p>
        </p:txBody>
      </p:sp>
      <p:sp>
        <p:nvSpPr>
          <p:cNvPr id="35" name="object 12"/>
          <p:cNvSpPr txBox="1"/>
          <p:nvPr/>
        </p:nvSpPr>
        <p:spPr>
          <a:xfrm>
            <a:off x="1415656" y="4531669"/>
            <a:ext cx="4533899" cy="993763"/>
          </a:xfrm>
          <a:prstGeom prst="rect">
            <a:avLst/>
          </a:prstGeom>
        </p:spPr>
        <p:txBody>
          <a:bodyPr vert="horz" wrap="square" lIns="0" tIns="8792" rIns="0" bIns="0" rtlCol="0">
            <a:spAutoFit/>
          </a:bodyPr>
          <a:lstStyle/>
          <a:p>
            <a:pPr algn="just"/>
            <a:r>
              <a:rPr lang="en-US" sz="3200" dirty="0" err="1" smtClean="0"/>
              <a:t>Khuyến</a:t>
            </a:r>
            <a:r>
              <a:rPr lang="en-US" sz="3200" dirty="0" smtClean="0"/>
              <a:t> </a:t>
            </a:r>
            <a:r>
              <a:rPr lang="en-US" sz="3200" dirty="0" err="1" smtClean="0"/>
              <a:t>khích</a:t>
            </a:r>
            <a:r>
              <a:rPr lang="en-US" sz="3200" dirty="0" smtClean="0"/>
              <a:t> </a:t>
            </a:r>
            <a:r>
              <a:rPr lang="en-US" sz="3200" dirty="0" err="1" smtClean="0"/>
              <a:t>khai</a:t>
            </a:r>
            <a:r>
              <a:rPr lang="en-US" sz="3200" dirty="0" smtClean="0"/>
              <a:t> </a:t>
            </a:r>
            <a:r>
              <a:rPr lang="en-US" sz="3200" dirty="0" err="1" smtClean="0"/>
              <a:t>thác</a:t>
            </a:r>
            <a:r>
              <a:rPr lang="en-US" sz="3200" dirty="0" smtClean="0"/>
              <a:t> </a:t>
            </a:r>
            <a:r>
              <a:rPr lang="en-US" sz="3200" dirty="0" err="1" smtClean="0"/>
              <a:t>sâu</a:t>
            </a:r>
            <a:r>
              <a:rPr lang="en-US" sz="3200" dirty="0" smtClean="0"/>
              <a:t> </a:t>
            </a:r>
            <a:r>
              <a:rPr lang="en-US" sz="3200" dirty="0" err="1" smtClean="0"/>
              <a:t>thông</a:t>
            </a:r>
            <a:r>
              <a:rPr lang="en-US" sz="3200" dirty="0" smtClean="0"/>
              <a:t> tin</a:t>
            </a:r>
            <a:endParaRPr lang="x-none" sz="3600" dirty="0">
              <a:cs typeface="Arial" panose="020B0604020202020204" pitchFamily="34" charset="0"/>
            </a:endParaRPr>
          </a:p>
        </p:txBody>
      </p:sp>
    </p:spTree>
    <p:extLst>
      <p:ext uri="{BB962C8B-B14F-4D97-AF65-F5344CB8AC3E}">
        <p14:creationId xmlns:p14="http://schemas.microsoft.com/office/powerpoint/2010/main" val="4045078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6">
            <a:extLst>
              <a:ext uri="{FF2B5EF4-FFF2-40B4-BE49-F238E27FC236}">
                <a16:creationId xmlns:a16="http://schemas.microsoft.com/office/drawing/2014/main" xmlns="" id="{C0D07273-77FE-4946-87D2-08E9597E18BF}"/>
              </a:ext>
            </a:extLst>
          </p:cNvPr>
          <p:cNvSpPr/>
          <p:nvPr/>
        </p:nvSpPr>
        <p:spPr>
          <a:xfrm>
            <a:off x="274321" y="1664917"/>
            <a:ext cx="5469256" cy="774040"/>
          </a:xfrm>
          <a:prstGeom prst="roundRect">
            <a:avLst>
              <a:gd name="adj" fmla="val 50000"/>
            </a:avLst>
          </a:prstGeom>
          <a:solidFill>
            <a:srgbClr val="F48E29"/>
          </a:solidFill>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algn="just" defTabSz="457200">
              <a:defRPr/>
            </a:pPr>
            <a:r>
              <a:rPr lang="pt-BR" sz="2400" b="1" dirty="0" smtClean="0"/>
              <a:t>Tư thế: ngồi thẳng, hoặc nghiêng người về phía trước thể hiện sự chú tâm</a:t>
            </a:r>
            <a:endParaRPr kumimoji="0" lang="vi-VN" sz="2400" b="0" i="0" u="none" strike="noStrike" kern="1200" cap="none" spc="0" normalizeH="0" baseline="0" noProof="0" dirty="0">
              <a:ln>
                <a:noFill/>
              </a:ln>
              <a:solidFill>
                <a:schemeClr val="bg2"/>
              </a:solidFill>
              <a:effectLst/>
              <a:uLnTx/>
              <a:uFillTx/>
              <a:latin typeface="Arial"/>
              <a:cs typeface="Arial"/>
            </a:endParaRPr>
          </a:p>
        </p:txBody>
      </p:sp>
      <p:sp>
        <p:nvSpPr>
          <p:cNvPr id="17" name="TextBox 16">
            <a:extLst>
              <a:ext uri="{FF2B5EF4-FFF2-40B4-BE49-F238E27FC236}">
                <a16:creationId xmlns:a16="http://schemas.microsoft.com/office/drawing/2014/main" xmlns="" id="{73E4D653-BA7E-D14A-A8E9-D5A4BD1F5A0E}"/>
              </a:ext>
            </a:extLst>
          </p:cNvPr>
          <p:cNvSpPr txBox="1"/>
          <p:nvPr/>
        </p:nvSpPr>
        <p:spPr>
          <a:xfrm>
            <a:off x="1095375" y="282379"/>
            <a:ext cx="9831347" cy="584775"/>
          </a:xfrm>
          <a:prstGeom prst="rect">
            <a:avLst/>
          </a:prstGeom>
          <a:noFill/>
        </p:spPr>
        <p:txBody>
          <a:bodyPr wrap="square" rtlCol="0">
            <a:spAutoFit/>
          </a:bodyPr>
          <a:lstStyle/>
          <a:p>
            <a:pPr lvl="0" algn="ctr" defTabSz="457200">
              <a:defRPr/>
            </a:pPr>
            <a:r>
              <a:rPr lang="pt-BR" sz="3200" b="1" dirty="0" smtClean="0"/>
              <a:t>Cách thức lắng nghe tích cực</a:t>
            </a:r>
            <a:endParaRPr kumimoji="0" lang="vi-VN" sz="66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26" name="Freeform: Shape 25">
            <a:extLst>
              <a:ext uri="{FF2B5EF4-FFF2-40B4-BE49-F238E27FC236}">
                <a16:creationId xmlns:a16="http://schemas.microsoft.com/office/drawing/2014/main" xmlns="" id="{F3F763C7-7DE9-475C-9943-8AC1B2D20939}"/>
              </a:ext>
            </a:extLst>
          </p:cNvPr>
          <p:cNvSpPr/>
          <p:nvPr/>
        </p:nvSpPr>
        <p:spPr>
          <a:xfrm>
            <a:off x="5821680" y="1777617"/>
            <a:ext cx="54425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accent2"/>
          </a:solidFill>
          <a:ln>
            <a:noFill/>
          </a:ln>
          <a:effectLst>
            <a:outerShdw blurRad="50800" dist="50800" dir="5400000" sx="110000" sy="110000" algn="ctr" rotWithShape="0">
              <a:schemeClr val="tx1">
                <a:alpha val="9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01</a:t>
            </a:r>
          </a:p>
        </p:txBody>
      </p:sp>
      <p:sp>
        <p:nvSpPr>
          <p:cNvPr id="27" name="Freeform: Shape 26">
            <a:extLst>
              <a:ext uri="{FF2B5EF4-FFF2-40B4-BE49-F238E27FC236}">
                <a16:creationId xmlns:a16="http://schemas.microsoft.com/office/drawing/2014/main" xmlns="" id="{884223E4-EC6A-463E-8185-E50F72796E03}"/>
              </a:ext>
            </a:extLst>
          </p:cNvPr>
          <p:cNvSpPr/>
          <p:nvPr/>
        </p:nvSpPr>
        <p:spPr>
          <a:xfrm>
            <a:off x="5817290" y="2554018"/>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00B0F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02</a:t>
            </a:r>
          </a:p>
        </p:txBody>
      </p:sp>
      <p:sp>
        <p:nvSpPr>
          <p:cNvPr id="28" name="Freeform: Shape 27">
            <a:extLst>
              <a:ext uri="{FF2B5EF4-FFF2-40B4-BE49-F238E27FC236}">
                <a16:creationId xmlns:a16="http://schemas.microsoft.com/office/drawing/2014/main" xmlns="" id="{D9989236-47AD-4C69-A5E9-D46725386414}"/>
              </a:ext>
            </a:extLst>
          </p:cNvPr>
          <p:cNvSpPr/>
          <p:nvPr/>
        </p:nvSpPr>
        <p:spPr>
          <a:xfrm>
            <a:off x="5821680" y="3330420"/>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00B05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03</a:t>
            </a:r>
          </a:p>
        </p:txBody>
      </p:sp>
      <p:sp>
        <p:nvSpPr>
          <p:cNvPr id="29" name="Freeform: Shape 28">
            <a:extLst>
              <a:ext uri="{FF2B5EF4-FFF2-40B4-BE49-F238E27FC236}">
                <a16:creationId xmlns:a16="http://schemas.microsoft.com/office/drawing/2014/main" xmlns="" id="{76133B44-5572-4A8D-AE11-7C5847D3EE7A}"/>
              </a:ext>
            </a:extLst>
          </p:cNvPr>
          <p:cNvSpPr/>
          <p:nvPr/>
        </p:nvSpPr>
        <p:spPr>
          <a:xfrm>
            <a:off x="5821680" y="4126201"/>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92D05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92D050"/>
                </a:solidFill>
                <a:effectLst/>
                <a:uLnTx/>
                <a:uFillTx/>
                <a:latin typeface="Arial" panose="020B0604020202020204" pitchFamily="34" charset="0"/>
                <a:ea typeface="+mn-ea"/>
                <a:cs typeface="+mn-cs"/>
              </a:rPr>
              <a:t>04</a:t>
            </a:r>
          </a:p>
        </p:txBody>
      </p:sp>
      <p:sp>
        <p:nvSpPr>
          <p:cNvPr id="30" name="Freeform: Shape 29">
            <a:extLst>
              <a:ext uri="{FF2B5EF4-FFF2-40B4-BE49-F238E27FC236}">
                <a16:creationId xmlns:a16="http://schemas.microsoft.com/office/drawing/2014/main" xmlns="" id="{A1E1990D-C105-422B-9F32-8AEF347B94A7}"/>
              </a:ext>
            </a:extLst>
          </p:cNvPr>
          <p:cNvSpPr/>
          <p:nvPr/>
        </p:nvSpPr>
        <p:spPr>
          <a:xfrm>
            <a:off x="5821680" y="4927569"/>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FFC00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05</a:t>
            </a:r>
          </a:p>
        </p:txBody>
      </p:sp>
      <p:sp>
        <p:nvSpPr>
          <p:cNvPr id="15" name="Freeform: Shape 6">
            <a:extLst>
              <a:ext uri="{FF2B5EF4-FFF2-40B4-BE49-F238E27FC236}">
                <a16:creationId xmlns:a16="http://schemas.microsoft.com/office/drawing/2014/main" xmlns="" id="{752827C8-76AB-4429-9AE0-7CBB7BA98C09}"/>
              </a:ext>
            </a:extLst>
          </p:cNvPr>
          <p:cNvSpPr/>
          <p:nvPr/>
        </p:nvSpPr>
        <p:spPr>
          <a:xfrm>
            <a:off x="6448424" y="4013501"/>
            <a:ext cx="5569405" cy="774040"/>
          </a:xfrm>
          <a:prstGeom prst="roundRect">
            <a:avLst>
              <a:gd name="adj" fmla="val 50000"/>
            </a:avLst>
          </a:prstGeom>
          <a:solidFill>
            <a:srgbClr val="92D050"/>
          </a:solidFill>
          <a:ln>
            <a:solidFill>
              <a:srgbClr val="92D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lnSpc>
                <a:spcPct val="90000"/>
              </a:lnSpc>
              <a:defRPr/>
            </a:pPr>
            <a:r>
              <a:rPr lang="en-US" sz="2400" b="1" noProof="0" dirty="0" err="1" smtClean="0"/>
              <a:t>Đáp</a:t>
            </a:r>
            <a:r>
              <a:rPr lang="en-US" sz="2400" b="1" noProof="0" dirty="0" smtClean="0"/>
              <a:t> </a:t>
            </a:r>
            <a:r>
              <a:rPr lang="en-US" sz="2400" b="1" noProof="0" dirty="0" err="1" smtClean="0"/>
              <a:t>trả</a:t>
            </a:r>
            <a:r>
              <a:rPr lang="en-US" sz="2400" b="1" noProof="0" dirty="0" smtClean="0"/>
              <a:t> </a:t>
            </a:r>
            <a:r>
              <a:rPr lang="en-US" sz="2400" b="1" noProof="0" dirty="0" err="1" smtClean="0"/>
              <a:t>có</a:t>
            </a:r>
            <a:r>
              <a:rPr lang="en-US" sz="2400" b="1" noProof="0" dirty="0" smtClean="0"/>
              <a:t> </a:t>
            </a:r>
            <a:r>
              <a:rPr lang="en-US" sz="2400" b="1" noProof="0" dirty="0" err="1" smtClean="0"/>
              <a:t>lời</a:t>
            </a:r>
            <a:r>
              <a:rPr lang="en-US" sz="2400" b="1" dirty="0" smtClean="0"/>
              <a:t>, </a:t>
            </a:r>
            <a:r>
              <a:rPr lang="en-US" sz="2400" b="1" dirty="0" err="1" smtClean="0"/>
              <a:t>tập</a:t>
            </a:r>
            <a:r>
              <a:rPr lang="en-US" sz="2400" b="1" dirty="0" smtClean="0"/>
              <a:t> </a:t>
            </a:r>
            <a:r>
              <a:rPr lang="en-US" sz="2400" b="1" dirty="0" err="1" smtClean="0"/>
              <a:t>trung</a:t>
            </a:r>
            <a:r>
              <a:rPr lang="en-US" sz="2400" b="1" dirty="0" smtClean="0"/>
              <a:t> </a:t>
            </a:r>
            <a:r>
              <a:rPr lang="en-US" sz="2400" b="1" dirty="0" err="1" smtClean="0"/>
              <a:t>vào</a:t>
            </a:r>
            <a:r>
              <a:rPr lang="en-US" sz="2400" b="1" dirty="0" smtClean="0"/>
              <a:t> </a:t>
            </a:r>
            <a:r>
              <a:rPr lang="en-US" sz="2400" b="1" dirty="0" err="1" smtClean="0"/>
              <a:t>vấn</a:t>
            </a:r>
            <a:r>
              <a:rPr lang="en-US" sz="2400" b="1" dirty="0" smtClean="0"/>
              <a:t> </a:t>
            </a:r>
            <a:r>
              <a:rPr lang="en-US" sz="2400" b="1" dirty="0" err="1" smtClean="0"/>
              <a:t>đề</a:t>
            </a:r>
            <a:r>
              <a:rPr lang="en-US" sz="2400" b="1" dirty="0" smtClean="0"/>
              <a:t> then </a:t>
            </a:r>
            <a:r>
              <a:rPr lang="en-US" sz="2400" b="1" dirty="0" err="1" smtClean="0"/>
              <a:t>chốt</a:t>
            </a:r>
            <a:r>
              <a:rPr lang="en-US" sz="2400" b="1" dirty="0" smtClean="0"/>
              <a:t> </a:t>
            </a:r>
            <a:r>
              <a:rPr lang="en-US" sz="2400" b="1" dirty="0" err="1" smtClean="0"/>
              <a:t>giúp</a:t>
            </a:r>
            <a:r>
              <a:rPr lang="en-US" sz="2400" b="1" dirty="0" smtClean="0"/>
              <a:t> </a:t>
            </a:r>
            <a:r>
              <a:rPr lang="en-US" sz="2400" b="1" dirty="0" err="1" smtClean="0"/>
              <a:t>theo</a:t>
            </a:r>
            <a:r>
              <a:rPr lang="en-US" sz="2400" b="1" dirty="0" smtClean="0"/>
              <a:t> </a:t>
            </a:r>
            <a:r>
              <a:rPr lang="en-US" sz="2400" b="1" dirty="0" err="1" smtClean="0"/>
              <a:t>dõi</a:t>
            </a:r>
            <a:r>
              <a:rPr lang="en-US" sz="2400" b="1" dirty="0" smtClean="0"/>
              <a:t> </a:t>
            </a:r>
            <a:r>
              <a:rPr lang="en-US" sz="2400" b="1" dirty="0" err="1" smtClean="0"/>
              <a:t>được</a:t>
            </a:r>
            <a:r>
              <a:rPr lang="en-US" sz="2400" b="1" dirty="0" smtClean="0"/>
              <a:t> </a:t>
            </a:r>
            <a:r>
              <a:rPr lang="en-US" sz="2400" b="1" dirty="0" err="1" smtClean="0"/>
              <a:t>câu</a:t>
            </a:r>
            <a:r>
              <a:rPr lang="en-US" sz="2400" b="1" dirty="0" smtClean="0"/>
              <a:t> </a:t>
            </a:r>
            <a:r>
              <a:rPr lang="en-US" sz="2400" b="1" dirty="0" err="1" smtClean="0"/>
              <a:t>chuyện</a:t>
            </a:r>
            <a:r>
              <a:rPr lang="en-US" sz="2400" b="1" noProof="0" dirty="0" smtClean="0"/>
              <a:t> </a:t>
            </a:r>
            <a:endParaRPr kumimoji="0" lang="vi-VN" sz="2400" b="0" i="0" u="none" strike="noStrike" kern="1200" cap="none" spc="0" normalizeH="0" baseline="0" noProof="0" dirty="0">
              <a:ln>
                <a:noFill/>
              </a:ln>
              <a:solidFill>
                <a:prstClr val="black"/>
              </a:solidFill>
              <a:effectLst/>
              <a:uLnTx/>
              <a:uFillTx/>
              <a:latin typeface="Arial"/>
              <a:cs typeface="Arial"/>
            </a:endParaRPr>
          </a:p>
        </p:txBody>
      </p:sp>
      <p:sp>
        <p:nvSpPr>
          <p:cNvPr id="16" name="Freeform: Shape 6">
            <a:extLst>
              <a:ext uri="{FF2B5EF4-FFF2-40B4-BE49-F238E27FC236}">
                <a16:creationId xmlns:a16="http://schemas.microsoft.com/office/drawing/2014/main" xmlns="" id="{ADDAA328-F8DE-43AF-B79E-8BAB7C51CB85}"/>
              </a:ext>
            </a:extLst>
          </p:cNvPr>
          <p:cNvSpPr/>
          <p:nvPr/>
        </p:nvSpPr>
        <p:spPr>
          <a:xfrm>
            <a:off x="6448424" y="2402327"/>
            <a:ext cx="5569405" cy="1118730"/>
          </a:xfrm>
          <a:prstGeom prst="roundRect">
            <a:avLst>
              <a:gd name="adj" fmla="val 50000"/>
            </a:avLst>
          </a:prstGeom>
          <a:solidFill>
            <a:srgbClr val="00B0F0"/>
          </a:solidFill>
          <a:ln>
            <a:solidFill>
              <a:srgbClr val="00B0F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defRPr/>
            </a:pPr>
            <a:r>
              <a:rPr lang="en-US" sz="2400" b="1" dirty="0" err="1"/>
              <a:t>Ánh</a:t>
            </a:r>
            <a:r>
              <a:rPr lang="en-US" sz="2400" b="1" dirty="0"/>
              <a:t> </a:t>
            </a:r>
            <a:r>
              <a:rPr lang="en-US" sz="2400" b="1" dirty="0" err="1"/>
              <a:t>mắt</a:t>
            </a:r>
            <a:r>
              <a:rPr lang="en-US" sz="2400" b="1" dirty="0"/>
              <a:t>: </a:t>
            </a:r>
            <a:r>
              <a:rPr lang="en-US" sz="2400" b="1" dirty="0" err="1"/>
              <a:t>Duy</a:t>
            </a:r>
            <a:r>
              <a:rPr lang="en-US" sz="2400" b="1" dirty="0"/>
              <a:t> </a:t>
            </a:r>
            <a:r>
              <a:rPr lang="en-US" sz="2400" b="1" dirty="0" err="1"/>
              <a:t>trì</a:t>
            </a:r>
            <a:r>
              <a:rPr lang="en-US" sz="2400" b="1" dirty="0"/>
              <a:t> </a:t>
            </a:r>
            <a:r>
              <a:rPr lang="en-US" sz="2400" b="1" dirty="0" err="1"/>
              <a:t>sự</a:t>
            </a:r>
            <a:r>
              <a:rPr lang="en-US" sz="2400" b="1" dirty="0"/>
              <a:t> </a:t>
            </a:r>
            <a:r>
              <a:rPr lang="en-US" sz="2400" b="1" dirty="0" err="1"/>
              <a:t>giao</a:t>
            </a:r>
            <a:r>
              <a:rPr lang="en-US" sz="2400" b="1" dirty="0"/>
              <a:t> </a:t>
            </a:r>
            <a:r>
              <a:rPr lang="en-US" sz="2400" b="1" dirty="0" err="1"/>
              <a:t>tiếp</a:t>
            </a:r>
            <a:r>
              <a:rPr lang="en-US" sz="2400" b="1" dirty="0"/>
              <a:t> </a:t>
            </a:r>
            <a:r>
              <a:rPr lang="en-US" sz="2400" b="1" dirty="0" err="1"/>
              <a:t>bằng</a:t>
            </a:r>
            <a:r>
              <a:rPr lang="en-US" sz="2400" b="1" dirty="0"/>
              <a:t> </a:t>
            </a:r>
            <a:r>
              <a:rPr lang="en-US" sz="2400" b="1" dirty="0" err="1"/>
              <a:t>mắt</a:t>
            </a:r>
            <a:r>
              <a:rPr lang="en-US" sz="2400" b="1" dirty="0"/>
              <a:t>, </a:t>
            </a:r>
            <a:r>
              <a:rPr lang="en-US" sz="2400" b="1" dirty="0" err="1"/>
              <a:t>thể</a:t>
            </a:r>
            <a:r>
              <a:rPr lang="en-US" sz="2400" b="1" dirty="0"/>
              <a:t> </a:t>
            </a:r>
            <a:r>
              <a:rPr lang="en-US" sz="2400" b="1" dirty="0" err="1"/>
              <a:t>hiện</a:t>
            </a:r>
            <a:r>
              <a:rPr lang="en-US" sz="2400" b="1" dirty="0"/>
              <a:t> </a:t>
            </a:r>
            <a:r>
              <a:rPr lang="en-US" sz="2400" b="1" dirty="0" err="1"/>
              <a:t>quan</a:t>
            </a:r>
            <a:r>
              <a:rPr lang="en-US" sz="2400" b="1" dirty="0"/>
              <a:t> </a:t>
            </a:r>
            <a:r>
              <a:rPr lang="en-US" sz="2400" b="1" dirty="0" err="1"/>
              <a:t>tâm</a:t>
            </a:r>
            <a:r>
              <a:rPr lang="en-US" sz="2400" b="1" dirty="0"/>
              <a:t> </a:t>
            </a:r>
            <a:r>
              <a:rPr lang="en-US" sz="2400" b="1" dirty="0" err="1"/>
              <a:t>đến</a:t>
            </a:r>
            <a:r>
              <a:rPr lang="en-US" sz="2400" b="1" dirty="0"/>
              <a:t> </a:t>
            </a:r>
            <a:r>
              <a:rPr lang="en-US" sz="2400" b="1" dirty="0" err="1"/>
              <a:t>họ</a:t>
            </a:r>
            <a:r>
              <a:rPr lang="en-US" sz="2400" b="1" dirty="0"/>
              <a:t> </a:t>
            </a:r>
            <a:r>
              <a:rPr lang="en-US" sz="2400" b="1" dirty="0" err="1"/>
              <a:t>và</a:t>
            </a:r>
            <a:r>
              <a:rPr lang="en-US" sz="2400" b="1" dirty="0"/>
              <a:t> </a:t>
            </a:r>
            <a:r>
              <a:rPr lang="en-US" sz="2400" b="1" dirty="0" err="1"/>
              <a:t>những</a:t>
            </a:r>
            <a:r>
              <a:rPr lang="en-US" sz="2400" b="1" dirty="0"/>
              <a:t> </a:t>
            </a:r>
            <a:r>
              <a:rPr lang="en-US" sz="2400" b="1" dirty="0" err="1"/>
              <a:t>điều</a:t>
            </a:r>
            <a:r>
              <a:rPr lang="en-US" sz="2400" b="1" dirty="0"/>
              <a:t> </a:t>
            </a:r>
            <a:r>
              <a:rPr lang="en-US" sz="2400" b="1" dirty="0" err="1"/>
              <a:t>họ</a:t>
            </a:r>
            <a:r>
              <a:rPr lang="en-US" sz="2400" b="1" dirty="0"/>
              <a:t> </a:t>
            </a:r>
            <a:r>
              <a:rPr lang="en-US" sz="2400" b="1" dirty="0" err="1"/>
              <a:t>nói</a:t>
            </a:r>
            <a:endParaRPr lang="vi-VN" sz="2400" spc="-100" dirty="0">
              <a:solidFill>
                <a:prstClr val="black"/>
              </a:solidFill>
              <a:latin typeface="Arial"/>
              <a:cs typeface="Arial"/>
            </a:endParaRPr>
          </a:p>
        </p:txBody>
      </p:sp>
      <p:sp>
        <p:nvSpPr>
          <p:cNvPr id="24" name="Freeform: Shape 6">
            <a:extLst>
              <a:ext uri="{FF2B5EF4-FFF2-40B4-BE49-F238E27FC236}">
                <a16:creationId xmlns:a16="http://schemas.microsoft.com/office/drawing/2014/main" xmlns="" id="{82A27376-4FAA-44AB-86B1-27887E88C969}"/>
              </a:ext>
            </a:extLst>
          </p:cNvPr>
          <p:cNvSpPr/>
          <p:nvPr/>
        </p:nvSpPr>
        <p:spPr>
          <a:xfrm>
            <a:off x="169817" y="3217719"/>
            <a:ext cx="5573759" cy="908481"/>
          </a:xfrm>
          <a:prstGeom prst="roundRect">
            <a:avLst>
              <a:gd name="adj" fmla="val 50000"/>
            </a:avLst>
          </a:prstGeom>
          <a:solidFill>
            <a:srgbClr val="00B050"/>
          </a:solidFill>
          <a:ln>
            <a:solidFill>
              <a:srgbClr val="00B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defRPr/>
            </a:pPr>
            <a:r>
              <a:rPr lang="en-US" sz="2200" b="1" dirty="0" err="1" smtClean="0"/>
              <a:t>Đáp</a:t>
            </a:r>
            <a:r>
              <a:rPr lang="en-US" sz="2200" b="1" dirty="0" smtClean="0"/>
              <a:t> </a:t>
            </a:r>
            <a:r>
              <a:rPr lang="en-US" sz="2200" b="1" dirty="0" err="1" smtClean="0"/>
              <a:t>trả</a:t>
            </a:r>
            <a:r>
              <a:rPr lang="en-US" sz="2200" b="1" dirty="0" smtClean="0"/>
              <a:t> </a:t>
            </a:r>
            <a:r>
              <a:rPr lang="en-US" sz="2200" b="1" dirty="0" err="1" smtClean="0"/>
              <a:t>phù</a:t>
            </a:r>
            <a:r>
              <a:rPr lang="en-US" sz="2200" b="1" dirty="0" smtClean="0"/>
              <a:t> </a:t>
            </a:r>
            <a:r>
              <a:rPr lang="en-US" sz="2200" b="1" dirty="0" err="1" smtClean="0"/>
              <a:t>hợp</a:t>
            </a:r>
            <a:r>
              <a:rPr lang="en-US" sz="2200" b="1" dirty="0" smtClean="0"/>
              <a:t>: à, uh, </a:t>
            </a:r>
            <a:r>
              <a:rPr lang="en-US" sz="2200" b="1" dirty="0" err="1" smtClean="0"/>
              <a:t>gật</a:t>
            </a:r>
            <a:r>
              <a:rPr lang="en-US" sz="2200" b="1" dirty="0" smtClean="0"/>
              <a:t> </a:t>
            </a:r>
            <a:r>
              <a:rPr lang="en-US" sz="2200" b="1" dirty="0" err="1" smtClean="0"/>
              <a:t>đầu</a:t>
            </a:r>
            <a:r>
              <a:rPr lang="en-US" sz="2200" b="1" dirty="0" smtClean="0"/>
              <a:t>,…</a:t>
            </a:r>
            <a:endParaRPr kumimoji="0" lang="vi-VN" sz="2200" b="0" i="0" u="none" strike="noStrike" kern="1200" cap="none" spc="-100" normalizeH="0" baseline="0" noProof="0" dirty="0">
              <a:ln>
                <a:noFill/>
              </a:ln>
              <a:solidFill>
                <a:prstClr val="black"/>
              </a:solidFill>
              <a:effectLst/>
              <a:uLnTx/>
              <a:uFillTx/>
              <a:latin typeface="Arial"/>
              <a:cs typeface="Arial"/>
            </a:endParaRPr>
          </a:p>
        </p:txBody>
      </p:sp>
      <p:sp>
        <p:nvSpPr>
          <p:cNvPr id="25" name="Freeform: Shape 6">
            <a:extLst>
              <a:ext uri="{FF2B5EF4-FFF2-40B4-BE49-F238E27FC236}">
                <a16:creationId xmlns:a16="http://schemas.microsoft.com/office/drawing/2014/main" xmlns="" id="{1EEBEB40-95B4-49E0-B6CD-E68DC4F3102D}"/>
              </a:ext>
            </a:extLst>
          </p:cNvPr>
          <p:cNvSpPr/>
          <p:nvPr/>
        </p:nvSpPr>
        <p:spPr>
          <a:xfrm>
            <a:off x="274321" y="4814869"/>
            <a:ext cx="5469255" cy="774040"/>
          </a:xfrm>
          <a:prstGeom prst="roundRect">
            <a:avLst>
              <a:gd name="adj" fmla="val 50000"/>
            </a:avLst>
          </a:prstGeom>
          <a:solidFill>
            <a:srgbClr val="FFC000"/>
          </a:solidFill>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spcBef>
                <a:spcPts val="1021"/>
              </a:spcBef>
              <a:defRPr/>
            </a:pPr>
            <a:r>
              <a:rPr lang="en-US" sz="2400" b="1" dirty="0" err="1" smtClean="0"/>
              <a:t>Hạn</a:t>
            </a:r>
            <a:r>
              <a:rPr lang="en-US" sz="2400" b="1" dirty="0" smtClean="0"/>
              <a:t> </a:t>
            </a:r>
            <a:r>
              <a:rPr lang="en-US" sz="2400" b="1" dirty="0" err="1" smtClean="0"/>
              <a:t>chế</a:t>
            </a:r>
            <a:r>
              <a:rPr lang="en-US" sz="2400" b="1" dirty="0" smtClean="0"/>
              <a:t> </a:t>
            </a:r>
            <a:r>
              <a:rPr lang="en-US" sz="2400" b="1" dirty="0" err="1" smtClean="0"/>
              <a:t>đặt</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dirty="0" err="1" smtClean="0"/>
              <a:t>nghe</a:t>
            </a:r>
            <a:r>
              <a:rPr lang="en-US" sz="2400" b="1" dirty="0" smtClean="0"/>
              <a:t> </a:t>
            </a:r>
            <a:r>
              <a:rPr lang="en-US" sz="2400" b="1" dirty="0" err="1" smtClean="0"/>
              <a:t>nhiều</a:t>
            </a:r>
            <a:r>
              <a:rPr lang="en-US" sz="2400" b="1" dirty="0" smtClean="0"/>
              <a:t> </a:t>
            </a:r>
            <a:r>
              <a:rPr lang="en-US" sz="2400" b="1" dirty="0" err="1" smtClean="0"/>
              <a:t>hơn</a:t>
            </a:r>
            <a:endParaRPr kumimoji="0" lang="vi-VN" sz="2400" b="0" i="0" u="none" strike="noStrike" kern="1200" cap="none" spc="0" normalizeH="0" baseline="0" noProof="0" dirty="0">
              <a:ln>
                <a:noFill/>
              </a:ln>
              <a:solidFill>
                <a:prstClr val="black"/>
              </a:solidFill>
              <a:effectLst/>
              <a:uLnTx/>
              <a:uFillTx/>
              <a:latin typeface="Arial"/>
              <a:cs typeface="Arial"/>
            </a:endParaRPr>
          </a:p>
        </p:txBody>
      </p:sp>
      <p:cxnSp>
        <p:nvCxnSpPr>
          <p:cNvPr id="4" name="Straight Connector 3">
            <a:extLst>
              <a:ext uri="{FF2B5EF4-FFF2-40B4-BE49-F238E27FC236}">
                <a16:creationId xmlns:a16="http://schemas.microsoft.com/office/drawing/2014/main" xmlns="" id="{C8B63182-D548-4317-9C1F-829386C0A68A}"/>
              </a:ext>
            </a:extLst>
          </p:cNvPr>
          <p:cNvCxnSpPr/>
          <p:nvPr/>
        </p:nvCxnSpPr>
        <p:spPr>
          <a:xfrm>
            <a:off x="4226107" y="1359597"/>
            <a:ext cx="347133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Shape 6">
            <a:extLst>
              <a:ext uri="{FF2B5EF4-FFF2-40B4-BE49-F238E27FC236}">
                <a16:creationId xmlns:a16="http://schemas.microsoft.com/office/drawing/2014/main" xmlns="" id="{82A27376-4FAA-44AB-86B1-27887E88C969}"/>
              </a:ext>
            </a:extLst>
          </p:cNvPr>
          <p:cNvSpPr/>
          <p:nvPr/>
        </p:nvSpPr>
        <p:spPr>
          <a:xfrm>
            <a:off x="6448424" y="5476209"/>
            <a:ext cx="5573759" cy="908481"/>
          </a:xfrm>
          <a:prstGeom prst="roundRect">
            <a:avLst>
              <a:gd name="adj" fmla="val 50000"/>
            </a:avLst>
          </a:prstGeom>
          <a:solidFill>
            <a:srgbClr val="00B050"/>
          </a:solidFill>
          <a:ln>
            <a:solidFill>
              <a:srgbClr val="00B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defRPr/>
            </a:pPr>
            <a:r>
              <a:rPr lang="en-US" sz="2400" b="1" dirty="0" err="1" smtClean="0"/>
              <a:t>Nghe</a:t>
            </a:r>
            <a:r>
              <a:rPr lang="en-US" sz="2400" b="1" dirty="0" smtClean="0"/>
              <a:t> </a:t>
            </a:r>
            <a:r>
              <a:rPr lang="en-US" sz="2400" b="1" dirty="0" err="1" smtClean="0"/>
              <a:t>bằng</a:t>
            </a:r>
            <a:r>
              <a:rPr lang="en-US" sz="2400" b="1" dirty="0" smtClean="0"/>
              <a:t> </a:t>
            </a:r>
            <a:r>
              <a:rPr lang="en-US" sz="2400" b="1" dirty="0" err="1" smtClean="0"/>
              <a:t>sự</a:t>
            </a:r>
            <a:r>
              <a:rPr lang="en-US" sz="2400" b="1" dirty="0" smtClean="0"/>
              <a:t> </a:t>
            </a:r>
            <a:r>
              <a:rPr lang="en-US" sz="2400" b="1" dirty="0" err="1" smtClean="0"/>
              <a:t>tóm</a:t>
            </a:r>
            <a:r>
              <a:rPr lang="en-US" sz="2400" b="1" dirty="0" smtClean="0"/>
              <a:t> </a:t>
            </a:r>
            <a:r>
              <a:rPr lang="en-US" sz="2400" b="1" dirty="0" err="1" smtClean="0"/>
              <a:t>tắt</a:t>
            </a:r>
            <a:r>
              <a:rPr lang="en-US" sz="2400" b="1" dirty="0"/>
              <a:t>:</a:t>
            </a:r>
            <a:r>
              <a:rPr lang="en-US" sz="2800" b="1" dirty="0" smtClean="0"/>
              <a:t> </a:t>
            </a:r>
            <a:r>
              <a:rPr lang="en-US" sz="2400" b="1" dirty="0" err="1" smtClean="0"/>
              <a:t>Khái</a:t>
            </a:r>
            <a:r>
              <a:rPr lang="en-US" sz="2400" b="1" dirty="0" smtClean="0"/>
              <a:t> </a:t>
            </a:r>
            <a:r>
              <a:rPr lang="en-US" sz="2400" b="1" dirty="0" err="1" smtClean="0"/>
              <a:t>quát</a:t>
            </a:r>
            <a:r>
              <a:rPr lang="en-US" sz="2400" b="1" dirty="0" smtClean="0"/>
              <a:t> </a:t>
            </a:r>
            <a:r>
              <a:rPr lang="en-US" sz="2400" b="1" dirty="0" err="1" smtClean="0"/>
              <a:t>lại</a:t>
            </a:r>
            <a:r>
              <a:rPr lang="en-US" sz="2400" b="1" dirty="0" smtClean="0"/>
              <a:t> </a:t>
            </a:r>
            <a:r>
              <a:rPr lang="en-US" sz="2400" b="1" dirty="0" err="1" smtClean="0"/>
              <a:t>câu</a:t>
            </a:r>
            <a:r>
              <a:rPr lang="en-US" sz="2400" b="1" dirty="0" smtClean="0"/>
              <a:t> </a:t>
            </a:r>
            <a:r>
              <a:rPr lang="en-US" sz="2400" b="1" dirty="0" err="1" smtClean="0"/>
              <a:t>chuyện</a:t>
            </a:r>
            <a:r>
              <a:rPr lang="en-US" sz="2400" b="1" dirty="0" smtClean="0"/>
              <a:t> </a:t>
            </a:r>
            <a:r>
              <a:rPr lang="en-US" sz="2400" b="1" dirty="0" err="1" smtClean="0"/>
              <a:t>của</a:t>
            </a:r>
            <a:r>
              <a:rPr lang="en-US" sz="2400" b="1" dirty="0" smtClean="0"/>
              <a:t> </a:t>
            </a:r>
            <a:r>
              <a:rPr lang="en-US" sz="2400" b="1" dirty="0" err="1" smtClean="0"/>
              <a:t>thân</a:t>
            </a:r>
            <a:r>
              <a:rPr lang="en-US" sz="2400" b="1" dirty="0" smtClean="0"/>
              <a:t> </a:t>
            </a:r>
            <a:r>
              <a:rPr lang="en-US" sz="2400" b="1" dirty="0" err="1" smtClean="0"/>
              <a:t>chủ</a:t>
            </a:r>
            <a:endParaRPr kumimoji="0" lang="vi-VN" sz="2200" b="0" i="0" u="none" strike="noStrike" kern="1200" cap="none" spc="-10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1333376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166939" y="150706"/>
            <a:ext cx="839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err="1" smtClean="0">
                <a:solidFill>
                  <a:srgbClr val="006666"/>
                </a:solidFill>
                <a:latin typeface="Arial" panose="020B0604020202020204" pitchFamily="34" charset="0"/>
                <a:cs typeface="Arial" panose="020B0604020202020204" pitchFamily="34" charset="0"/>
              </a:rPr>
              <a:t>Các</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kỹ</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thuật</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trong</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lắng</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nghe</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tích</a:t>
            </a:r>
            <a:r>
              <a:rPr lang="en-US" altLang="en-US" dirty="0" smtClean="0">
                <a:solidFill>
                  <a:srgbClr val="006666"/>
                </a:solidFill>
                <a:latin typeface="Arial" panose="020B0604020202020204" pitchFamily="34" charset="0"/>
                <a:cs typeface="Arial" panose="020B0604020202020204" pitchFamily="34" charset="0"/>
              </a:rPr>
              <a:t> </a:t>
            </a:r>
            <a:r>
              <a:rPr lang="en-US" altLang="en-US" dirty="0" err="1" smtClean="0">
                <a:solidFill>
                  <a:srgbClr val="006666"/>
                </a:solidFill>
                <a:latin typeface="Arial" panose="020B0604020202020204" pitchFamily="34" charset="0"/>
                <a:cs typeface="Arial" panose="020B0604020202020204" pitchFamily="34" charset="0"/>
              </a:rPr>
              <a:t>cực</a:t>
            </a:r>
            <a:endParaRPr lang="en-US" altLang="en-US" dirty="0">
              <a:solidFill>
                <a:srgbClr val="006666"/>
              </a:solidFill>
              <a:latin typeface="VNI-Commerce" pitchFamily="2" charset="0"/>
            </a:endParaRPr>
          </a:p>
        </p:txBody>
      </p:sp>
      <p:pic>
        <p:nvPicPr>
          <p:cNvPr id="35844" name="Picture 2" descr="ãláº¯ng nghe hiá»u quáº£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80" y="2016715"/>
            <a:ext cx="30956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287351816"/>
              </p:ext>
            </p:extLst>
          </p:nvPr>
        </p:nvGraphicFramePr>
        <p:xfrm>
          <a:off x="137886" y="950445"/>
          <a:ext cx="84909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2756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ChangeArrowheads="1"/>
          </p:cNvSpPr>
          <p:nvPr/>
        </p:nvSpPr>
        <p:spPr bwMode="auto">
          <a:xfrm>
            <a:off x="1235937" y="1291046"/>
            <a:ext cx="10337754"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3200" dirty="0" err="1"/>
              <a:t>Chú</a:t>
            </a:r>
            <a:r>
              <a:rPr lang="en-US" sz="3200" dirty="0"/>
              <a:t> ý </a:t>
            </a:r>
            <a:r>
              <a:rPr lang="en-US" sz="3200" dirty="0" err="1"/>
              <a:t>đến</a:t>
            </a:r>
            <a:r>
              <a:rPr lang="en-US" sz="3200" dirty="0"/>
              <a:t> </a:t>
            </a:r>
            <a:r>
              <a:rPr lang="en-US" sz="3200" dirty="0" err="1"/>
              <a:t>nội</a:t>
            </a:r>
            <a:r>
              <a:rPr lang="en-US" sz="3200" dirty="0"/>
              <a:t> dung (</a:t>
            </a:r>
            <a:r>
              <a:rPr lang="en-US" sz="3200" dirty="0" err="1"/>
              <a:t>một</a:t>
            </a:r>
            <a:r>
              <a:rPr lang="en-US" sz="3200" dirty="0"/>
              <a:t> </a:t>
            </a:r>
            <a:r>
              <a:rPr lang="en-US" sz="3200" dirty="0" err="1"/>
              <a:t>câu</a:t>
            </a:r>
            <a:r>
              <a:rPr lang="en-US" sz="3200" dirty="0"/>
              <a:t>) </a:t>
            </a:r>
            <a:r>
              <a:rPr lang="en-US" sz="3200" dirty="0" err="1"/>
              <a:t>mà</a:t>
            </a:r>
            <a:r>
              <a:rPr lang="en-US" sz="3200" dirty="0"/>
              <a:t> </a:t>
            </a:r>
            <a:r>
              <a:rPr lang="en-US" sz="3200" dirty="0" err="1"/>
              <a:t>thân</a:t>
            </a:r>
            <a:r>
              <a:rPr lang="en-US" sz="3200" dirty="0"/>
              <a:t> </a:t>
            </a:r>
            <a:r>
              <a:rPr lang="en-US" sz="3200" dirty="0" err="1"/>
              <a:t>chủ</a:t>
            </a:r>
            <a:r>
              <a:rPr lang="en-US" sz="3200" dirty="0"/>
              <a:t> </a:t>
            </a:r>
            <a:r>
              <a:rPr lang="en-US" sz="3200" dirty="0" err="1"/>
              <a:t>nói</a:t>
            </a:r>
            <a:r>
              <a:rPr lang="en-US" sz="3200" dirty="0"/>
              <a:t> </a:t>
            </a:r>
            <a:r>
              <a:rPr lang="en-US" sz="3200" dirty="0" err="1"/>
              <a:t>mà</a:t>
            </a:r>
            <a:r>
              <a:rPr lang="en-US" sz="3200" dirty="0"/>
              <a:t> </a:t>
            </a:r>
            <a:r>
              <a:rPr lang="en-US" sz="3200" dirty="0" err="1"/>
              <a:t>theo</a:t>
            </a:r>
            <a:r>
              <a:rPr lang="en-US" sz="3200" dirty="0"/>
              <a:t> </a:t>
            </a:r>
            <a:r>
              <a:rPr lang="en-US" sz="3200" dirty="0" err="1"/>
              <a:t>nhà</a:t>
            </a:r>
            <a:r>
              <a:rPr lang="en-US" sz="3200" dirty="0"/>
              <a:t> </a:t>
            </a:r>
            <a:r>
              <a:rPr lang="en-US" sz="3200" dirty="0" err="1"/>
              <a:t>tham</a:t>
            </a:r>
            <a:r>
              <a:rPr lang="en-US" sz="3200" dirty="0"/>
              <a:t> </a:t>
            </a:r>
            <a:r>
              <a:rPr lang="en-US" sz="3200" dirty="0" err="1" smtClean="0"/>
              <a:t>vấn</a:t>
            </a:r>
            <a:r>
              <a:rPr lang="en-US" sz="3200" dirty="0" smtClean="0"/>
              <a:t> </a:t>
            </a:r>
            <a:r>
              <a:rPr lang="en-US" sz="3200" dirty="0" err="1"/>
              <a:t>đánh</a:t>
            </a:r>
            <a:r>
              <a:rPr lang="en-US" sz="3200" dirty="0"/>
              <a:t> </a:t>
            </a:r>
            <a:r>
              <a:rPr lang="en-US" sz="3200" dirty="0" err="1"/>
              <a:t>giá</a:t>
            </a:r>
            <a:r>
              <a:rPr lang="en-US" sz="3200" dirty="0"/>
              <a:t> </a:t>
            </a:r>
            <a:r>
              <a:rPr lang="en-US" sz="3200" dirty="0" err="1"/>
              <a:t>là</a:t>
            </a:r>
            <a:r>
              <a:rPr lang="en-US" sz="3200" dirty="0"/>
              <a:t> </a:t>
            </a:r>
            <a:r>
              <a:rPr lang="en-US" sz="3200" dirty="0" err="1"/>
              <a:t>quan</a:t>
            </a:r>
            <a:r>
              <a:rPr lang="en-US" sz="3200" dirty="0"/>
              <a:t> </a:t>
            </a:r>
            <a:r>
              <a:rPr lang="en-US" sz="3200" dirty="0" err="1"/>
              <a:t>trọng</a:t>
            </a:r>
            <a:r>
              <a:rPr lang="en-US" sz="3200" dirty="0"/>
              <a:t> </a:t>
            </a:r>
            <a:r>
              <a:rPr lang="en-US" sz="3200" dirty="0" err="1"/>
              <a:t>và</a:t>
            </a:r>
            <a:r>
              <a:rPr lang="en-US" sz="3200" dirty="0"/>
              <a:t> then </a:t>
            </a:r>
            <a:r>
              <a:rPr lang="en-US" sz="3200" dirty="0" err="1"/>
              <a:t>chốt</a:t>
            </a:r>
            <a:r>
              <a:rPr lang="en-US" sz="3200" dirty="0"/>
              <a:t> </a:t>
            </a:r>
            <a:r>
              <a:rPr lang="en-US" sz="3200" dirty="0" err="1"/>
              <a:t>đối</a:t>
            </a:r>
            <a:r>
              <a:rPr lang="en-US" sz="3200" dirty="0"/>
              <a:t> </a:t>
            </a:r>
            <a:r>
              <a:rPr lang="en-US" sz="3200" dirty="0" err="1"/>
              <a:t>với</a:t>
            </a:r>
            <a:r>
              <a:rPr lang="en-US" sz="3200" dirty="0"/>
              <a:t> </a:t>
            </a:r>
            <a:r>
              <a:rPr lang="en-US" sz="3200" dirty="0" err="1"/>
              <a:t>vấn</a:t>
            </a:r>
            <a:r>
              <a:rPr lang="en-US" sz="3200" dirty="0"/>
              <a:t> </a:t>
            </a:r>
            <a:r>
              <a:rPr lang="en-US" sz="3200" dirty="0" err="1"/>
              <a:t>đề</a:t>
            </a:r>
            <a:r>
              <a:rPr lang="en-US" sz="3200" dirty="0"/>
              <a:t> </a:t>
            </a:r>
            <a:r>
              <a:rPr lang="en-US" sz="3200" dirty="0" err="1"/>
              <a:t>của</a:t>
            </a:r>
            <a:r>
              <a:rPr lang="en-US" sz="3200" dirty="0"/>
              <a:t> </a:t>
            </a:r>
            <a:r>
              <a:rPr lang="en-US" sz="3200" dirty="0" err="1"/>
              <a:t>thân</a:t>
            </a:r>
            <a:r>
              <a:rPr lang="en-US" sz="3200" dirty="0"/>
              <a:t> </a:t>
            </a:r>
            <a:r>
              <a:rPr lang="en-US" sz="3200" dirty="0" err="1"/>
              <a:t>chủ</a:t>
            </a:r>
            <a:r>
              <a:rPr lang="en-US" sz="3200" dirty="0"/>
              <a:t> </a:t>
            </a:r>
            <a:r>
              <a:rPr lang="en-US" sz="3200" dirty="0" err="1"/>
              <a:t>và</a:t>
            </a:r>
            <a:r>
              <a:rPr lang="en-US" sz="3200" dirty="0"/>
              <a:t> </a:t>
            </a:r>
            <a:r>
              <a:rPr lang="en-US" sz="3200" dirty="0" err="1"/>
              <a:t>nhắc</a:t>
            </a:r>
            <a:r>
              <a:rPr lang="en-US" sz="3200" dirty="0"/>
              <a:t> </a:t>
            </a:r>
            <a:r>
              <a:rPr lang="en-US" sz="3200" dirty="0" err="1"/>
              <a:t>lại</a:t>
            </a:r>
            <a:r>
              <a:rPr lang="en-US" sz="3200" dirty="0"/>
              <a:t> </a:t>
            </a:r>
            <a:r>
              <a:rPr lang="en-US" sz="3200" dirty="0" err="1"/>
              <a:t>nguyên</a:t>
            </a:r>
            <a:r>
              <a:rPr lang="en-US" sz="3200" dirty="0"/>
              <a:t> </a:t>
            </a:r>
            <a:r>
              <a:rPr lang="en-US" sz="3200" dirty="0" err="1"/>
              <a:t>văn</a:t>
            </a:r>
            <a:r>
              <a:rPr lang="en-US" sz="3200" dirty="0"/>
              <a:t> </a:t>
            </a:r>
            <a:r>
              <a:rPr lang="en-US" sz="3200" dirty="0" err="1"/>
              <a:t>điều</a:t>
            </a:r>
            <a:r>
              <a:rPr lang="en-US" sz="3200" dirty="0"/>
              <a:t> </a:t>
            </a:r>
            <a:r>
              <a:rPr lang="en-US" sz="3200" dirty="0" err="1"/>
              <a:t>thân</a:t>
            </a:r>
            <a:r>
              <a:rPr lang="en-US" sz="3200" dirty="0"/>
              <a:t> </a:t>
            </a:r>
            <a:r>
              <a:rPr lang="en-US" sz="3200" dirty="0" err="1"/>
              <a:t>chủ</a:t>
            </a:r>
            <a:r>
              <a:rPr lang="en-US" sz="3200" dirty="0"/>
              <a:t> </a:t>
            </a:r>
            <a:r>
              <a:rPr lang="en-US" sz="3200" dirty="0" err="1"/>
              <a:t>nói</a:t>
            </a:r>
            <a:r>
              <a:rPr lang="en-US" sz="3200" dirty="0"/>
              <a:t>.</a:t>
            </a:r>
          </a:p>
        </p:txBody>
      </p:sp>
      <p:sp>
        <p:nvSpPr>
          <p:cNvPr id="21" name="Rectangle 20">
            <a:extLst>
              <a:ext uri="{FF2B5EF4-FFF2-40B4-BE49-F238E27FC236}">
                <a16:creationId xmlns:a16="http://schemas.microsoft.com/office/drawing/2014/main" xmlns="" id="{DFEF3C9E-8FB1-4446-B769-6C8F135135CE}"/>
              </a:ext>
            </a:extLst>
          </p:cNvPr>
          <p:cNvSpPr/>
          <p:nvPr/>
        </p:nvSpPr>
        <p:spPr>
          <a:xfrm>
            <a:off x="4295163" y="322867"/>
            <a:ext cx="3871639" cy="646331"/>
          </a:xfrm>
          <a:prstGeom prst="rect">
            <a:avLst/>
          </a:prstGeom>
          <a:solidFill>
            <a:schemeClr val="accent6"/>
          </a:solidFill>
        </p:spPr>
        <p:txBody>
          <a:bodyPr wrap="square">
            <a:spAutoFit/>
          </a:bodyPr>
          <a:lstStyle/>
          <a:p>
            <a:pPr algn="ctr">
              <a:defRPr/>
            </a:pPr>
            <a:r>
              <a:rPr lang="en-US" sz="3600" dirty="0" err="1" smtClean="0"/>
              <a:t>Nhắc</a:t>
            </a:r>
            <a:r>
              <a:rPr lang="en-US" sz="3600" dirty="0" smtClean="0"/>
              <a:t> </a:t>
            </a:r>
            <a:r>
              <a:rPr lang="en-US" sz="3600" dirty="0" err="1" smtClean="0"/>
              <a:t>lại</a:t>
            </a:r>
            <a:endParaRPr lang="en-US" altLang="en-US" sz="4000" dirty="0"/>
          </a:p>
        </p:txBody>
      </p:sp>
      <p:sp>
        <p:nvSpPr>
          <p:cNvPr id="2" name="Rectangle 1"/>
          <p:cNvSpPr/>
          <p:nvPr/>
        </p:nvSpPr>
        <p:spPr>
          <a:xfrm>
            <a:off x="2708364" y="3034822"/>
            <a:ext cx="7441476" cy="1289584"/>
          </a:xfrm>
          <a:prstGeom prst="rect">
            <a:avLst/>
          </a:prstGeom>
          <a:solidFill>
            <a:schemeClr val="accent2">
              <a:lumMod val="60000"/>
              <a:lumOff val="40000"/>
            </a:schemeClr>
          </a:solidFill>
        </p:spPr>
        <p:txBody>
          <a:bodyPr wrap="square">
            <a:spAutoFit/>
          </a:bodyPr>
          <a:lstStyle/>
          <a:p>
            <a:pPr algn="just">
              <a:lnSpc>
                <a:spcPct val="130000"/>
              </a:lnSpc>
              <a:spcBef>
                <a:spcPts val="300"/>
              </a:spcBef>
              <a:spcAft>
                <a:spcPts val="300"/>
              </a:spcAft>
              <a:tabLst>
                <a:tab pos="514350" algn="l"/>
              </a:tabLst>
            </a:pPr>
            <a:r>
              <a:rPr lang="en-US" sz="2800" dirty="0" err="1">
                <a:solidFill>
                  <a:srgbClr val="000000"/>
                </a:solidFill>
                <a:latin typeface="Times New Roman" panose="02020603050405020304" pitchFamily="18" charset="0"/>
                <a:ea typeface="DengXian"/>
                <a:cs typeface="Times New Roman" panose="02020603050405020304" pitchFamily="18" charset="0"/>
              </a:rPr>
              <a:t>Ví</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dụ</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Thân</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chủ</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Cháu</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rất</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sợ</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cô</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Nga</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endParaRPr lang="en-US" sz="2000" dirty="0">
              <a:latin typeface="Calibri" panose="020F0502020204030204" pitchFamily="34" charset="0"/>
              <a:ea typeface="DengXian"/>
              <a:cs typeface="Times New Roman" panose="02020603050405020304" pitchFamily="18" charset="0"/>
            </a:endParaRPr>
          </a:p>
          <a:p>
            <a:pPr algn="just">
              <a:lnSpc>
                <a:spcPct val="130000"/>
              </a:lnSpc>
              <a:spcBef>
                <a:spcPts val="300"/>
              </a:spcBef>
              <a:spcAft>
                <a:spcPts val="300"/>
              </a:spcAft>
              <a:tabLst>
                <a:tab pos="514350" algn="l"/>
              </a:tabLst>
            </a:pP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Nhà</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tham</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vấn</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rất</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sợ</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cô</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Nga</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endParaRPr lang="en-US" sz="2000" dirty="0">
              <a:effectLst/>
              <a:latin typeface="Calibri" panose="020F0502020204030204" pitchFamily="34" charset="0"/>
              <a:ea typeface="DengXian"/>
              <a:cs typeface="Times New Roman" panose="02020603050405020304" pitchFamily="18" charset="0"/>
            </a:endParaRPr>
          </a:p>
        </p:txBody>
      </p:sp>
      <p:sp>
        <p:nvSpPr>
          <p:cNvPr id="9" name="Rectangle 8"/>
          <p:cNvSpPr/>
          <p:nvPr/>
        </p:nvSpPr>
        <p:spPr>
          <a:xfrm>
            <a:off x="2403566" y="4737694"/>
            <a:ext cx="8477793" cy="1289584"/>
          </a:xfrm>
          <a:prstGeom prst="rect">
            <a:avLst/>
          </a:prstGeom>
          <a:solidFill>
            <a:srgbClr val="92D050"/>
          </a:solidFill>
        </p:spPr>
        <p:txBody>
          <a:bodyPr wrap="square">
            <a:spAutoFit/>
          </a:bodyPr>
          <a:lstStyle/>
          <a:p>
            <a:pPr algn="just">
              <a:lnSpc>
                <a:spcPct val="130000"/>
              </a:lnSpc>
              <a:spcBef>
                <a:spcPts val="300"/>
              </a:spcBef>
              <a:spcAft>
                <a:spcPts val="300"/>
              </a:spcAft>
              <a:tabLst>
                <a:tab pos="514350" algn="l"/>
              </a:tabLst>
            </a:pPr>
            <a:r>
              <a:rPr lang="en-US" sz="2800" dirty="0" err="1">
                <a:solidFill>
                  <a:srgbClr val="000000"/>
                </a:solidFill>
                <a:latin typeface="Times New Roman" panose="02020603050405020304" pitchFamily="18" charset="0"/>
                <a:ea typeface="DengXian"/>
                <a:cs typeface="Times New Roman" panose="02020603050405020304" pitchFamily="18" charset="0"/>
              </a:rPr>
              <a:t>Ví</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dụ</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Thân</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chủ</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Bố</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không</a:t>
            </a:r>
            <a:r>
              <a:rPr lang="en-US" sz="2800" dirty="0" smtClean="0">
                <a:solidFill>
                  <a:srgbClr val="000000"/>
                </a:solidFill>
                <a:latin typeface="Times New Roman" panose="02020603050405020304" pitchFamily="18" charset="0"/>
                <a:ea typeface="DengXian"/>
                <a:cs typeface="Times New Roman" panose="02020603050405020304" pitchFamily="18" charset="0"/>
              </a:rPr>
              <a:t> tin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tưởng</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endParaRPr lang="en-US" sz="2000" dirty="0">
              <a:latin typeface="Calibri" panose="020F0502020204030204" pitchFamily="34" charset="0"/>
              <a:ea typeface="DengXian"/>
              <a:cs typeface="Times New Roman" panose="02020603050405020304" pitchFamily="18" charset="0"/>
            </a:endParaRPr>
          </a:p>
          <a:p>
            <a:pPr algn="just">
              <a:lnSpc>
                <a:spcPct val="130000"/>
              </a:lnSpc>
              <a:spcBef>
                <a:spcPts val="300"/>
              </a:spcBef>
              <a:spcAft>
                <a:spcPts val="300"/>
              </a:spcAft>
              <a:tabLst>
                <a:tab pos="514350" algn="l"/>
              </a:tabLst>
            </a:pP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Nhà</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tham</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vấn</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r>
              <a:rPr lang="en-US" sz="2800" dirty="0" err="1">
                <a:solidFill>
                  <a:srgbClr val="000000"/>
                </a:solidFill>
                <a:latin typeface="Times New Roman" panose="02020603050405020304" pitchFamily="18" charset="0"/>
                <a:ea typeface="DengXian"/>
                <a:cs typeface="Times New Roman" panose="02020603050405020304" pitchFamily="18" charset="0"/>
              </a:rPr>
              <a:t>Bố</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cháu</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không</a:t>
            </a:r>
            <a:r>
              <a:rPr lang="en-US" sz="2800" dirty="0">
                <a:solidFill>
                  <a:srgbClr val="000000"/>
                </a:solidFill>
                <a:latin typeface="Times New Roman" panose="02020603050405020304" pitchFamily="18" charset="0"/>
                <a:ea typeface="DengXian"/>
                <a:cs typeface="Times New Roman" panose="02020603050405020304" pitchFamily="18" charset="0"/>
              </a:rPr>
              <a:t> tin </a:t>
            </a:r>
            <a:r>
              <a:rPr lang="en-US" sz="2800" dirty="0" err="1">
                <a:solidFill>
                  <a:srgbClr val="000000"/>
                </a:solidFill>
                <a:latin typeface="Times New Roman" panose="02020603050405020304" pitchFamily="18" charset="0"/>
                <a:ea typeface="DengXian"/>
                <a:cs typeface="Times New Roman" panose="02020603050405020304" pitchFamily="18" charset="0"/>
              </a:rPr>
              <a:t>tưởng</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endParaRPr lang="en-US" sz="2000" dirty="0">
              <a:effectLst/>
              <a:latin typeface="Calibri" panose="020F0502020204030204" pitchFamily="34" charset="0"/>
              <a:ea typeface="DengXian"/>
              <a:cs typeface="Times New Roman" panose="02020603050405020304" pitchFamily="18" charset="0"/>
            </a:endParaRPr>
          </a:p>
        </p:txBody>
      </p:sp>
    </p:spTree>
    <p:extLst>
      <p:ext uri="{BB962C8B-B14F-4D97-AF65-F5344CB8AC3E}">
        <p14:creationId xmlns:p14="http://schemas.microsoft.com/office/powerpoint/2010/main" val="2773884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ChangeArrowheads="1"/>
          </p:cNvSpPr>
          <p:nvPr/>
        </p:nvSpPr>
        <p:spPr bwMode="auto">
          <a:xfrm>
            <a:off x="1235937" y="1291046"/>
            <a:ext cx="10337754" cy="177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gn="just">
              <a:buFontTx/>
              <a:buChar char="-"/>
            </a:pPr>
            <a:r>
              <a:rPr lang="en-US" dirty="0" err="1" smtClean="0"/>
              <a:t>Diễn</a:t>
            </a:r>
            <a:r>
              <a:rPr lang="en-US" dirty="0" smtClean="0"/>
              <a:t> </a:t>
            </a:r>
            <a:r>
              <a:rPr lang="en-US" dirty="0" err="1"/>
              <a:t>đạt</a:t>
            </a:r>
            <a:r>
              <a:rPr lang="en-US" dirty="0"/>
              <a:t> </a:t>
            </a:r>
            <a:r>
              <a:rPr lang="en-US" dirty="0" err="1"/>
              <a:t>lại</a:t>
            </a:r>
            <a:r>
              <a:rPr lang="en-US" dirty="0"/>
              <a:t>: </a:t>
            </a:r>
            <a:r>
              <a:rPr lang="en-US" dirty="0" err="1"/>
              <a:t>là</a:t>
            </a:r>
            <a:r>
              <a:rPr lang="en-US" dirty="0"/>
              <a:t> </a:t>
            </a:r>
            <a:r>
              <a:rPr lang="en-US" dirty="0" err="1"/>
              <a:t>sự</a:t>
            </a:r>
            <a:r>
              <a:rPr lang="en-US" dirty="0"/>
              <a:t> </a:t>
            </a:r>
            <a:r>
              <a:rPr lang="en-US" dirty="0" err="1"/>
              <a:t>thể</a:t>
            </a:r>
            <a:r>
              <a:rPr lang="en-US" dirty="0"/>
              <a:t> </a:t>
            </a:r>
            <a:r>
              <a:rPr lang="en-US" dirty="0" err="1"/>
              <a:t>hiện</a:t>
            </a:r>
            <a:r>
              <a:rPr lang="en-US" dirty="0"/>
              <a:t> </a:t>
            </a:r>
            <a:r>
              <a:rPr lang="en-US" dirty="0" err="1"/>
              <a:t>lại</a:t>
            </a:r>
            <a:r>
              <a:rPr lang="en-US" dirty="0"/>
              <a:t> </a:t>
            </a:r>
            <a:r>
              <a:rPr lang="en-US" dirty="0" err="1"/>
              <a:t>những</a:t>
            </a:r>
            <a:r>
              <a:rPr lang="en-US" dirty="0"/>
              <a:t> </a:t>
            </a:r>
            <a:r>
              <a:rPr lang="en-US" dirty="0" err="1"/>
              <a:t>gì</a:t>
            </a:r>
            <a:r>
              <a:rPr lang="en-US" dirty="0"/>
              <a:t> </a:t>
            </a:r>
            <a:r>
              <a:rPr lang="en-US" dirty="0" err="1"/>
              <a:t>người</a:t>
            </a:r>
            <a:r>
              <a:rPr lang="en-US" dirty="0"/>
              <a:t> </a:t>
            </a:r>
            <a:r>
              <a:rPr lang="en-US" dirty="0" err="1"/>
              <a:t>khác</a:t>
            </a:r>
            <a:r>
              <a:rPr lang="en-US" dirty="0"/>
              <a:t> </a:t>
            </a:r>
            <a:r>
              <a:rPr lang="en-US" dirty="0" err="1"/>
              <a:t>đã</a:t>
            </a:r>
            <a:r>
              <a:rPr lang="en-US" dirty="0"/>
              <a:t> </a:t>
            </a:r>
            <a:r>
              <a:rPr lang="en-US" dirty="0" err="1" smtClean="0"/>
              <a:t>nói</a:t>
            </a:r>
            <a:r>
              <a:rPr lang="en-US" dirty="0" smtClean="0"/>
              <a:t>, </a:t>
            </a:r>
            <a:r>
              <a:rPr lang="en-US" dirty="0" err="1" smtClean="0"/>
              <a:t>không</a:t>
            </a:r>
            <a:r>
              <a:rPr lang="en-US" dirty="0" smtClean="0"/>
              <a:t> </a:t>
            </a:r>
            <a:r>
              <a:rPr lang="en-US" dirty="0" err="1" smtClean="0"/>
              <a:t>nhất</a:t>
            </a:r>
            <a:r>
              <a:rPr lang="en-US" dirty="0" smtClean="0"/>
              <a:t> </a:t>
            </a:r>
            <a:r>
              <a:rPr lang="en-US" dirty="0" err="1" smtClean="0"/>
              <a:t>thiết</a:t>
            </a:r>
            <a:r>
              <a:rPr lang="en-US" dirty="0" smtClean="0"/>
              <a:t> </a:t>
            </a:r>
            <a:r>
              <a:rPr lang="en-US" dirty="0" err="1" smtClean="0"/>
              <a:t>phải</a:t>
            </a:r>
            <a:r>
              <a:rPr lang="en-US" dirty="0" smtClean="0"/>
              <a:t> </a:t>
            </a:r>
            <a:r>
              <a:rPr lang="en-US" dirty="0" err="1" smtClean="0"/>
              <a:t>nhắc</a:t>
            </a:r>
            <a:r>
              <a:rPr lang="en-US" dirty="0" smtClean="0"/>
              <a:t> </a:t>
            </a:r>
            <a:r>
              <a:rPr lang="en-US" dirty="0" err="1" smtClean="0"/>
              <a:t>lại</a:t>
            </a:r>
            <a:r>
              <a:rPr lang="en-US" dirty="0" smtClean="0"/>
              <a:t> y </a:t>
            </a:r>
            <a:r>
              <a:rPr lang="en-US" dirty="0" err="1" smtClean="0"/>
              <a:t>nguyên</a:t>
            </a:r>
            <a:r>
              <a:rPr lang="en-US" dirty="0" smtClean="0"/>
              <a:t>.</a:t>
            </a:r>
          </a:p>
          <a:p>
            <a:pPr marL="457200" indent="-457200" algn="just">
              <a:buFontTx/>
              <a:buChar char="-"/>
            </a:pPr>
            <a:r>
              <a:rPr lang="en-US" dirty="0" err="1"/>
              <a:t>Có</a:t>
            </a:r>
            <a:r>
              <a:rPr lang="en-US" dirty="0"/>
              <a:t> </a:t>
            </a:r>
            <a:r>
              <a:rPr lang="en-US" dirty="0" err="1" smtClean="0"/>
              <a:t>thể</a:t>
            </a:r>
            <a:r>
              <a:rPr lang="en-US" dirty="0" smtClean="0"/>
              <a:t> </a:t>
            </a:r>
            <a:r>
              <a:rPr lang="en-US" dirty="0" err="1"/>
              <a:t>dùng</a:t>
            </a:r>
            <a:r>
              <a:rPr lang="en-US" dirty="0"/>
              <a:t> </a:t>
            </a:r>
            <a:r>
              <a:rPr lang="en-US" dirty="0" err="1"/>
              <a:t>các</a:t>
            </a:r>
            <a:r>
              <a:rPr lang="en-US" dirty="0"/>
              <a:t> </a:t>
            </a:r>
            <a:r>
              <a:rPr lang="en-US" dirty="0" err="1"/>
              <a:t>mẫu</a:t>
            </a:r>
            <a:r>
              <a:rPr lang="en-US" dirty="0"/>
              <a:t>: “</a:t>
            </a:r>
            <a:r>
              <a:rPr lang="en-US" dirty="0" err="1"/>
              <a:t>Tôi</a:t>
            </a:r>
            <a:r>
              <a:rPr lang="en-US" dirty="0"/>
              <a:t> </a:t>
            </a:r>
            <a:r>
              <a:rPr lang="en-US" dirty="0" err="1"/>
              <a:t>nghe</a:t>
            </a:r>
            <a:r>
              <a:rPr lang="en-US" dirty="0"/>
              <a:t> </a:t>
            </a:r>
            <a:r>
              <a:rPr lang="en-US" dirty="0" err="1"/>
              <a:t>thấy</a:t>
            </a:r>
            <a:r>
              <a:rPr lang="en-US" dirty="0"/>
              <a:t> </a:t>
            </a:r>
            <a:r>
              <a:rPr lang="en-US" dirty="0" err="1"/>
              <a:t>em</a:t>
            </a:r>
            <a:r>
              <a:rPr lang="en-US" dirty="0"/>
              <a:t> </a:t>
            </a:r>
            <a:r>
              <a:rPr lang="en-US" dirty="0" err="1"/>
              <a:t>nói</a:t>
            </a:r>
            <a:r>
              <a:rPr lang="en-US" dirty="0"/>
              <a:t>…”, “</a:t>
            </a:r>
            <a:r>
              <a:rPr lang="en-US" dirty="0" err="1"/>
              <a:t>có</a:t>
            </a:r>
            <a:r>
              <a:rPr lang="en-US" dirty="0"/>
              <a:t> </a:t>
            </a:r>
            <a:r>
              <a:rPr lang="en-US" dirty="0" err="1"/>
              <a:t>vẻ</a:t>
            </a:r>
            <a:r>
              <a:rPr lang="en-US" dirty="0"/>
              <a:t> </a:t>
            </a:r>
            <a:r>
              <a:rPr lang="en-US" dirty="0" err="1"/>
              <a:t>như</a:t>
            </a:r>
            <a:r>
              <a:rPr lang="en-US" dirty="0"/>
              <a:t> </a:t>
            </a:r>
            <a:r>
              <a:rPr lang="en-US" dirty="0" err="1"/>
              <a:t>là</a:t>
            </a:r>
            <a:r>
              <a:rPr lang="en-US" dirty="0"/>
              <a:t>…”, “</a:t>
            </a:r>
            <a:r>
              <a:rPr lang="en-US" dirty="0" err="1"/>
              <a:t>Cháu</a:t>
            </a:r>
            <a:r>
              <a:rPr lang="en-US" dirty="0"/>
              <a:t> </a:t>
            </a:r>
            <a:r>
              <a:rPr lang="en-US" dirty="0" err="1"/>
              <a:t>nói</a:t>
            </a:r>
            <a:r>
              <a:rPr lang="en-US" dirty="0"/>
              <a:t> </a:t>
            </a:r>
            <a:r>
              <a:rPr lang="en-US" dirty="0" err="1"/>
              <a:t>là</a:t>
            </a:r>
            <a:r>
              <a:rPr lang="en-US" dirty="0" smtClean="0"/>
              <a:t>…”</a:t>
            </a:r>
            <a:endParaRPr lang="en-US" dirty="0"/>
          </a:p>
        </p:txBody>
      </p:sp>
      <p:sp>
        <p:nvSpPr>
          <p:cNvPr id="21" name="Rectangle 20">
            <a:extLst>
              <a:ext uri="{FF2B5EF4-FFF2-40B4-BE49-F238E27FC236}">
                <a16:creationId xmlns:a16="http://schemas.microsoft.com/office/drawing/2014/main" xmlns="" id="{DFEF3C9E-8FB1-4446-B769-6C8F135135CE}"/>
              </a:ext>
            </a:extLst>
          </p:cNvPr>
          <p:cNvSpPr/>
          <p:nvPr/>
        </p:nvSpPr>
        <p:spPr>
          <a:xfrm>
            <a:off x="3655083" y="422797"/>
            <a:ext cx="3871639" cy="646331"/>
          </a:xfrm>
          <a:prstGeom prst="rect">
            <a:avLst/>
          </a:prstGeom>
          <a:solidFill>
            <a:schemeClr val="accent6"/>
          </a:solidFill>
        </p:spPr>
        <p:txBody>
          <a:bodyPr wrap="square">
            <a:spAutoFit/>
          </a:bodyPr>
          <a:lstStyle/>
          <a:p>
            <a:pPr algn="ctr">
              <a:defRPr/>
            </a:pPr>
            <a:r>
              <a:rPr lang="en-US" sz="3600" dirty="0" err="1" smtClean="0"/>
              <a:t>Diễn</a:t>
            </a:r>
            <a:r>
              <a:rPr lang="en-US" sz="3600" dirty="0" smtClean="0"/>
              <a:t> </a:t>
            </a:r>
            <a:r>
              <a:rPr lang="en-US" sz="3600" dirty="0" err="1" smtClean="0"/>
              <a:t>đạt</a:t>
            </a:r>
            <a:r>
              <a:rPr lang="en-US" sz="3600" dirty="0" smtClean="0"/>
              <a:t> </a:t>
            </a:r>
            <a:r>
              <a:rPr lang="en-US" sz="3600" dirty="0" err="1" smtClean="0"/>
              <a:t>lại</a:t>
            </a:r>
            <a:endParaRPr lang="en-US" altLang="en-US" sz="4000" dirty="0"/>
          </a:p>
        </p:txBody>
      </p:sp>
      <p:sp>
        <p:nvSpPr>
          <p:cNvPr id="2" name="Rectangle 1"/>
          <p:cNvSpPr/>
          <p:nvPr/>
        </p:nvSpPr>
        <p:spPr>
          <a:xfrm>
            <a:off x="2116183" y="3255461"/>
            <a:ext cx="8009369" cy="3046988"/>
          </a:xfrm>
          <a:prstGeom prst="rect">
            <a:avLst/>
          </a:prstGeom>
          <a:solidFill>
            <a:schemeClr val="accent2">
              <a:lumMod val="60000"/>
              <a:lumOff val="40000"/>
            </a:schemeClr>
          </a:solidFill>
        </p:spPr>
        <p:txBody>
          <a:bodyPr wrap="square">
            <a:spAutoFit/>
          </a:bodyPr>
          <a:lstStyle/>
          <a:p>
            <a:pPr algn="just">
              <a:lnSpc>
                <a:spcPct val="130000"/>
              </a:lnSpc>
              <a:spcBef>
                <a:spcPts val="300"/>
              </a:spcBef>
              <a:spcAft>
                <a:spcPts val="300"/>
              </a:spcAft>
              <a:tabLst>
                <a:tab pos="514350" algn="l"/>
              </a:tabLst>
            </a:pPr>
            <a:r>
              <a:rPr lang="en-US" sz="2800" dirty="0" err="1">
                <a:solidFill>
                  <a:srgbClr val="000000"/>
                </a:solidFill>
                <a:latin typeface="Times New Roman" panose="02020603050405020304" pitchFamily="18" charset="0"/>
                <a:ea typeface="DengXian"/>
                <a:cs typeface="Times New Roman" panose="02020603050405020304" pitchFamily="18" charset="0"/>
              </a:rPr>
              <a:t>Ví</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dụ</a:t>
            </a:r>
            <a:r>
              <a:rPr lang="en-US" sz="2800" dirty="0">
                <a:solidFill>
                  <a:srgbClr val="000000"/>
                </a:solidFill>
                <a:latin typeface="Times New Roman" panose="02020603050405020304" pitchFamily="18" charset="0"/>
                <a:ea typeface="DengXian"/>
                <a:cs typeface="Times New Roman" panose="02020603050405020304" pitchFamily="18" charset="0"/>
              </a:rPr>
              <a:t>: </a:t>
            </a:r>
            <a:endParaRPr lang="en-US" sz="2800" dirty="0" smtClean="0">
              <a:solidFill>
                <a:srgbClr val="000000"/>
              </a:solidFill>
              <a:latin typeface="Times New Roman" panose="02020603050405020304" pitchFamily="18" charset="0"/>
              <a:ea typeface="DengXian"/>
              <a:cs typeface="Times New Roman" panose="02020603050405020304" pitchFamily="18" charset="0"/>
            </a:endParaRPr>
          </a:p>
          <a:p>
            <a:pPr algn="just">
              <a:lnSpc>
                <a:spcPct val="130000"/>
              </a:lnSpc>
              <a:spcBef>
                <a:spcPts val="300"/>
              </a:spcBef>
              <a:spcAft>
                <a:spcPts val="300"/>
              </a:spcAft>
              <a:tabLst>
                <a:tab pos="514350" algn="l"/>
              </a:tabLst>
            </a:pP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Thân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chủ</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Cháu</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ghét</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môn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toán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và</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cô</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dạy</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toán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vì</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lúc</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nào</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cô</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cũng</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gắt</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với</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bọn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endParaRPr lang="en-US" sz="2000" dirty="0">
              <a:latin typeface="Calibri" panose="020F0502020204030204" pitchFamily="34" charset="0"/>
              <a:ea typeface="DengXian"/>
              <a:cs typeface="Times New Roman" panose="02020603050405020304" pitchFamily="18" charset="0"/>
            </a:endParaRPr>
          </a:p>
          <a:p>
            <a:pPr algn="just">
              <a:lnSpc>
                <a:spcPct val="130000"/>
              </a:lnSpc>
              <a:spcBef>
                <a:spcPts val="300"/>
              </a:spcBef>
              <a:spcAft>
                <a:spcPts val="300"/>
              </a:spcAft>
              <a:tabLst>
                <a:tab pos="514350" algn="l"/>
              </a:tabLst>
            </a:pP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Nhà</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tham</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vấn</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Có</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vẻ</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đang</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gặp</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khó</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khăn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với</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môn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toán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môn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toán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làm</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mệt</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mỏi</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và</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nản</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endParaRPr lang="en-US" sz="2000" dirty="0">
              <a:effectLst/>
              <a:latin typeface="Calibri" panose="020F0502020204030204" pitchFamily="34" charset="0"/>
              <a:ea typeface="DengXian"/>
              <a:cs typeface="Times New Roman" panose="02020603050405020304" pitchFamily="18" charset="0"/>
            </a:endParaRPr>
          </a:p>
        </p:txBody>
      </p:sp>
    </p:spTree>
    <p:extLst>
      <p:ext uri="{BB962C8B-B14F-4D97-AF65-F5344CB8AC3E}">
        <p14:creationId xmlns:p14="http://schemas.microsoft.com/office/powerpoint/2010/main" val="101444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ChangeArrowheads="1"/>
          </p:cNvSpPr>
          <p:nvPr/>
        </p:nvSpPr>
        <p:spPr bwMode="auto">
          <a:xfrm>
            <a:off x="1235937" y="1291046"/>
            <a:ext cx="1072964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gn="just">
              <a:buFontTx/>
              <a:buChar char="-"/>
            </a:pPr>
            <a:r>
              <a:rPr lang="en-US" dirty="0" err="1"/>
              <a:t>Nhà</a:t>
            </a:r>
            <a:r>
              <a:rPr lang="en-US" dirty="0"/>
              <a:t> </a:t>
            </a:r>
            <a:r>
              <a:rPr lang="en-US" dirty="0" err="1"/>
              <a:t>tham</a:t>
            </a:r>
            <a:r>
              <a:rPr lang="en-US" dirty="0"/>
              <a:t> </a:t>
            </a:r>
            <a:r>
              <a:rPr lang="en-US" dirty="0" err="1"/>
              <a:t>vấn</a:t>
            </a:r>
            <a:r>
              <a:rPr lang="en-US" dirty="0"/>
              <a:t> </a:t>
            </a:r>
            <a:r>
              <a:rPr lang="en-US" dirty="0" err="1"/>
              <a:t>nhặt</a:t>
            </a:r>
            <a:r>
              <a:rPr lang="en-US" dirty="0"/>
              <a:t> </a:t>
            </a:r>
            <a:r>
              <a:rPr lang="en-US" dirty="0" err="1"/>
              <a:t>ra</a:t>
            </a:r>
            <a:r>
              <a:rPr lang="en-US" dirty="0"/>
              <a:t> </a:t>
            </a:r>
            <a:r>
              <a:rPr lang="en-US" dirty="0" err="1"/>
              <a:t>những</a:t>
            </a:r>
            <a:r>
              <a:rPr lang="en-US" dirty="0"/>
              <a:t> </a:t>
            </a:r>
            <a:r>
              <a:rPr lang="en-US" dirty="0" err="1"/>
              <a:t>điều</a:t>
            </a:r>
            <a:r>
              <a:rPr lang="en-US" dirty="0"/>
              <a:t> </a:t>
            </a:r>
            <a:r>
              <a:rPr lang="en-US" dirty="0" err="1"/>
              <a:t>quan</a:t>
            </a:r>
            <a:r>
              <a:rPr lang="en-US" dirty="0"/>
              <a:t> </a:t>
            </a:r>
            <a:r>
              <a:rPr lang="en-US" dirty="0" err="1"/>
              <a:t>trọng</a:t>
            </a:r>
            <a:r>
              <a:rPr lang="en-US" dirty="0"/>
              <a:t> </a:t>
            </a:r>
            <a:r>
              <a:rPr lang="en-US" dirty="0" err="1"/>
              <a:t>thân</a:t>
            </a:r>
            <a:r>
              <a:rPr lang="en-US" dirty="0"/>
              <a:t> </a:t>
            </a:r>
            <a:r>
              <a:rPr lang="en-US" dirty="0" err="1"/>
              <a:t>chủ</a:t>
            </a:r>
            <a:r>
              <a:rPr lang="en-US" dirty="0"/>
              <a:t> </a:t>
            </a:r>
            <a:r>
              <a:rPr lang="en-US" dirty="0" err="1"/>
              <a:t>nói</a:t>
            </a:r>
            <a:r>
              <a:rPr lang="en-US" dirty="0"/>
              <a:t> </a:t>
            </a:r>
            <a:r>
              <a:rPr lang="en-US" dirty="0" err="1"/>
              <a:t>và</a:t>
            </a:r>
            <a:r>
              <a:rPr lang="en-US" dirty="0"/>
              <a:t> </a:t>
            </a:r>
            <a:r>
              <a:rPr lang="en-US" dirty="0" err="1"/>
              <a:t>nhắc</a:t>
            </a:r>
            <a:r>
              <a:rPr lang="en-US" dirty="0"/>
              <a:t> </a:t>
            </a:r>
            <a:r>
              <a:rPr lang="en-US" dirty="0" err="1"/>
              <a:t>lại</a:t>
            </a:r>
            <a:r>
              <a:rPr lang="en-US" dirty="0"/>
              <a:t> </a:t>
            </a:r>
            <a:r>
              <a:rPr lang="en-US" dirty="0" err="1"/>
              <a:t>cho</a:t>
            </a:r>
            <a:r>
              <a:rPr lang="en-US" dirty="0"/>
              <a:t> </a:t>
            </a:r>
            <a:r>
              <a:rPr lang="en-US" dirty="0" err="1"/>
              <a:t>thân</a:t>
            </a:r>
            <a:r>
              <a:rPr lang="en-US" dirty="0"/>
              <a:t> </a:t>
            </a:r>
            <a:r>
              <a:rPr lang="en-US" dirty="0" err="1"/>
              <a:t>chủ</a:t>
            </a:r>
            <a:r>
              <a:rPr lang="en-US" dirty="0"/>
              <a:t> </a:t>
            </a:r>
            <a:r>
              <a:rPr lang="en-US" dirty="0" err="1"/>
              <a:t>để</a:t>
            </a:r>
            <a:r>
              <a:rPr lang="en-US" dirty="0"/>
              <a:t> </a:t>
            </a:r>
            <a:r>
              <a:rPr lang="en-US" dirty="0" err="1"/>
              <a:t>thân</a:t>
            </a:r>
            <a:r>
              <a:rPr lang="en-US" dirty="0"/>
              <a:t> </a:t>
            </a:r>
            <a:r>
              <a:rPr lang="en-US" dirty="0" err="1"/>
              <a:t>chủ</a:t>
            </a:r>
            <a:r>
              <a:rPr lang="en-US" dirty="0"/>
              <a:t> </a:t>
            </a:r>
            <a:r>
              <a:rPr lang="en-US" dirty="0" err="1"/>
              <a:t>có</a:t>
            </a:r>
            <a:r>
              <a:rPr lang="en-US" dirty="0"/>
              <a:t> </a:t>
            </a:r>
            <a:r>
              <a:rPr lang="en-US" dirty="0" err="1"/>
              <a:t>thể</a:t>
            </a:r>
            <a:r>
              <a:rPr lang="en-US" dirty="0"/>
              <a:t> </a:t>
            </a:r>
            <a:r>
              <a:rPr lang="en-US" dirty="0" err="1"/>
              <a:t>nhìn</a:t>
            </a:r>
            <a:r>
              <a:rPr lang="en-US" dirty="0"/>
              <a:t> </a:t>
            </a:r>
            <a:r>
              <a:rPr lang="en-US" dirty="0" err="1"/>
              <a:t>nhận</a:t>
            </a:r>
            <a:r>
              <a:rPr lang="en-US" dirty="0"/>
              <a:t> </a:t>
            </a:r>
            <a:r>
              <a:rPr lang="en-US" dirty="0" err="1"/>
              <a:t>sâu</a:t>
            </a:r>
            <a:r>
              <a:rPr lang="en-US" dirty="0"/>
              <a:t> </a:t>
            </a:r>
            <a:r>
              <a:rPr lang="en-US" dirty="0" err="1"/>
              <a:t>hơn</a:t>
            </a:r>
            <a:r>
              <a:rPr lang="en-US" dirty="0"/>
              <a:t> </a:t>
            </a:r>
            <a:r>
              <a:rPr lang="en-US" dirty="0" err="1"/>
              <a:t>về</a:t>
            </a:r>
            <a:r>
              <a:rPr lang="en-US" dirty="0"/>
              <a:t> </a:t>
            </a:r>
            <a:r>
              <a:rPr lang="en-US" dirty="0" err="1"/>
              <a:t>điều</a:t>
            </a:r>
            <a:r>
              <a:rPr lang="en-US" dirty="0"/>
              <a:t> </a:t>
            </a:r>
            <a:r>
              <a:rPr lang="en-US" dirty="0" err="1"/>
              <a:t>đó</a:t>
            </a:r>
            <a:r>
              <a:rPr lang="en-US" dirty="0"/>
              <a:t>. </a:t>
            </a:r>
            <a:r>
              <a:rPr lang="en-US" dirty="0" err="1"/>
              <a:t>Nhà</a:t>
            </a:r>
            <a:r>
              <a:rPr lang="en-US" dirty="0"/>
              <a:t> </a:t>
            </a:r>
            <a:r>
              <a:rPr lang="en-US" dirty="0" err="1"/>
              <a:t>tham</a:t>
            </a:r>
            <a:r>
              <a:rPr lang="en-US" dirty="0"/>
              <a:t> </a:t>
            </a:r>
            <a:r>
              <a:rPr lang="en-US" dirty="0" err="1"/>
              <a:t>vấn</a:t>
            </a:r>
            <a:r>
              <a:rPr lang="en-US" dirty="0"/>
              <a:t> </a:t>
            </a:r>
            <a:r>
              <a:rPr lang="en-US" dirty="0" err="1"/>
              <a:t>không</a:t>
            </a:r>
            <a:r>
              <a:rPr lang="en-US" dirty="0"/>
              <a:t> </a:t>
            </a:r>
            <a:r>
              <a:rPr lang="en-US" dirty="0" err="1"/>
              <a:t>luôn</a:t>
            </a:r>
            <a:r>
              <a:rPr lang="en-US" dirty="0"/>
              <a:t> </a:t>
            </a:r>
            <a:r>
              <a:rPr lang="en-US" dirty="0" err="1"/>
              <a:t>lặp</a:t>
            </a:r>
            <a:r>
              <a:rPr lang="en-US" dirty="0"/>
              <a:t> </a:t>
            </a:r>
            <a:r>
              <a:rPr lang="en-US" dirty="0" err="1"/>
              <a:t>lại</a:t>
            </a:r>
            <a:r>
              <a:rPr lang="en-US" dirty="0"/>
              <a:t> </a:t>
            </a:r>
            <a:r>
              <a:rPr lang="en-US" dirty="0" err="1"/>
              <a:t>từ</a:t>
            </a:r>
            <a:r>
              <a:rPr lang="en-US" dirty="0"/>
              <a:t> </a:t>
            </a:r>
            <a:r>
              <a:rPr lang="en-US" dirty="0" err="1"/>
              <a:t>của</a:t>
            </a:r>
            <a:r>
              <a:rPr lang="en-US" dirty="0"/>
              <a:t> </a:t>
            </a:r>
            <a:r>
              <a:rPr lang="en-US" dirty="0" err="1"/>
              <a:t>thân</a:t>
            </a:r>
            <a:r>
              <a:rPr lang="en-US" dirty="0"/>
              <a:t> </a:t>
            </a:r>
            <a:r>
              <a:rPr lang="en-US" dirty="0" err="1"/>
              <a:t>chủ</a:t>
            </a:r>
            <a:r>
              <a:rPr lang="en-US" dirty="0"/>
              <a:t> </a:t>
            </a:r>
            <a:r>
              <a:rPr lang="en-US" dirty="0" err="1"/>
              <a:t>nhưng</a:t>
            </a:r>
            <a:r>
              <a:rPr lang="en-US" dirty="0"/>
              <a:t> </a:t>
            </a:r>
            <a:r>
              <a:rPr lang="en-US" dirty="0" err="1"/>
              <a:t>dùng</a:t>
            </a:r>
            <a:r>
              <a:rPr lang="en-US" dirty="0"/>
              <a:t> </a:t>
            </a:r>
            <a:r>
              <a:rPr lang="en-US" dirty="0" err="1"/>
              <a:t>từ</a:t>
            </a:r>
            <a:r>
              <a:rPr lang="en-US" dirty="0"/>
              <a:t> </a:t>
            </a:r>
            <a:r>
              <a:rPr lang="en-US" dirty="0" err="1"/>
              <a:t>khác</a:t>
            </a:r>
            <a:r>
              <a:rPr lang="en-US" dirty="0"/>
              <a:t> </a:t>
            </a:r>
            <a:r>
              <a:rPr lang="en-US" dirty="0" err="1"/>
              <a:t>có</a:t>
            </a:r>
            <a:r>
              <a:rPr lang="en-US" dirty="0"/>
              <a:t> </a:t>
            </a:r>
            <a:r>
              <a:rPr lang="en-US" dirty="0" err="1"/>
              <a:t>thể</a:t>
            </a:r>
            <a:r>
              <a:rPr lang="en-US" dirty="0"/>
              <a:t> </a:t>
            </a:r>
            <a:r>
              <a:rPr lang="en-US" dirty="0" err="1"/>
              <a:t>thể</a:t>
            </a:r>
            <a:r>
              <a:rPr lang="en-US" dirty="0"/>
              <a:t> </a:t>
            </a:r>
            <a:r>
              <a:rPr lang="en-US" dirty="0" err="1"/>
              <a:t>hiện</a:t>
            </a:r>
            <a:r>
              <a:rPr lang="en-US" dirty="0"/>
              <a:t> </a:t>
            </a:r>
            <a:r>
              <a:rPr lang="en-US" dirty="0" err="1"/>
              <a:t>được</a:t>
            </a:r>
            <a:r>
              <a:rPr lang="en-US" dirty="0"/>
              <a:t> </a:t>
            </a:r>
            <a:r>
              <a:rPr lang="en-US" dirty="0" err="1"/>
              <a:t>nội</a:t>
            </a:r>
            <a:r>
              <a:rPr lang="en-US" dirty="0"/>
              <a:t> dung </a:t>
            </a:r>
            <a:r>
              <a:rPr lang="en-US" dirty="0" err="1"/>
              <a:t>và</a:t>
            </a:r>
            <a:r>
              <a:rPr lang="en-US" dirty="0"/>
              <a:t> ý </a:t>
            </a:r>
            <a:r>
              <a:rPr lang="en-US" dirty="0" err="1"/>
              <a:t>nghĩa</a:t>
            </a:r>
            <a:r>
              <a:rPr lang="en-US" dirty="0"/>
              <a:t> </a:t>
            </a:r>
            <a:r>
              <a:rPr lang="en-US" dirty="0" err="1"/>
              <a:t>của</a:t>
            </a:r>
            <a:r>
              <a:rPr lang="en-US" dirty="0"/>
              <a:t> </a:t>
            </a:r>
            <a:r>
              <a:rPr lang="en-US" dirty="0" err="1"/>
              <a:t>câu</a:t>
            </a:r>
            <a:r>
              <a:rPr lang="en-US" dirty="0"/>
              <a:t> </a:t>
            </a:r>
            <a:r>
              <a:rPr lang="en-US" dirty="0" err="1"/>
              <a:t>chủ</a:t>
            </a:r>
            <a:r>
              <a:rPr lang="en-US" dirty="0"/>
              <a:t> </a:t>
            </a:r>
            <a:r>
              <a:rPr lang="en-US" dirty="0" err="1"/>
              <a:t>mà</a:t>
            </a:r>
            <a:r>
              <a:rPr lang="en-US" dirty="0"/>
              <a:t> </a:t>
            </a:r>
            <a:r>
              <a:rPr lang="en-US" dirty="0" err="1"/>
              <a:t>họ</a:t>
            </a:r>
            <a:r>
              <a:rPr lang="en-US" dirty="0"/>
              <a:t> </a:t>
            </a:r>
            <a:r>
              <a:rPr lang="en-US" dirty="0" err="1"/>
              <a:t>nói</a:t>
            </a:r>
            <a:r>
              <a:rPr lang="en-US" dirty="0" smtClean="0"/>
              <a:t>.</a:t>
            </a:r>
          </a:p>
        </p:txBody>
      </p:sp>
      <p:sp>
        <p:nvSpPr>
          <p:cNvPr id="21" name="Rectangle 20">
            <a:extLst>
              <a:ext uri="{FF2B5EF4-FFF2-40B4-BE49-F238E27FC236}">
                <a16:creationId xmlns:a16="http://schemas.microsoft.com/office/drawing/2014/main" xmlns="" id="{DFEF3C9E-8FB1-4446-B769-6C8F135135CE}"/>
              </a:ext>
            </a:extLst>
          </p:cNvPr>
          <p:cNvSpPr/>
          <p:nvPr/>
        </p:nvSpPr>
        <p:spPr>
          <a:xfrm>
            <a:off x="3655083" y="422797"/>
            <a:ext cx="3871639" cy="646331"/>
          </a:xfrm>
          <a:prstGeom prst="rect">
            <a:avLst/>
          </a:prstGeom>
          <a:solidFill>
            <a:schemeClr val="accent6"/>
          </a:solidFill>
        </p:spPr>
        <p:txBody>
          <a:bodyPr wrap="square">
            <a:spAutoFit/>
          </a:bodyPr>
          <a:lstStyle/>
          <a:p>
            <a:pPr algn="ctr">
              <a:defRPr/>
            </a:pPr>
            <a:r>
              <a:rPr lang="en-US" sz="3600" dirty="0" err="1" smtClean="0"/>
              <a:t>Phản</a:t>
            </a:r>
            <a:r>
              <a:rPr lang="en-US" sz="3600" dirty="0" smtClean="0"/>
              <a:t> </a:t>
            </a:r>
            <a:r>
              <a:rPr lang="en-US" sz="3600" dirty="0" err="1" smtClean="0"/>
              <a:t>ánh</a:t>
            </a:r>
            <a:endParaRPr lang="en-US" altLang="en-US" sz="4000" dirty="0"/>
          </a:p>
        </p:txBody>
      </p:sp>
      <p:sp>
        <p:nvSpPr>
          <p:cNvPr id="2" name="Rectangle 1"/>
          <p:cNvSpPr/>
          <p:nvPr/>
        </p:nvSpPr>
        <p:spPr>
          <a:xfrm>
            <a:off x="2315221" y="3156491"/>
            <a:ext cx="8571072" cy="3607141"/>
          </a:xfrm>
          <a:prstGeom prst="rect">
            <a:avLst/>
          </a:prstGeom>
          <a:solidFill>
            <a:schemeClr val="accent2">
              <a:lumMod val="60000"/>
              <a:lumOff val="40000"/>
            </a:schemeClr>
          </a:solidFill>
        </p:spPr>
        <p:txBody>
          <a:bodyPr wrap="square">
            <a:spAutoFit/>
          </a:bodyPr>
          <a:lstStyle/>
          <a:p>
            <a:pPr algn="just">
              <a:lnSpc>
                <a:spcPct val="130000"/>
              </a:lnSpc>
              <a:spcBef>
                <a:spcPts val="300"/>
              </a:spcBef>
              <a:spcAft>
                <a:spcPts val="300"/>
              </a:spcAft>
              <a:tabLst>
                <a:tab pos="514350" algn="l"/>
              </a:tabLst>
            </a:pPr>
            <a:r>
              <a:rPr lang="en-US" sz="2800" dirty="0" err="1">
                <a:solidFill>
                  <a:srgbClr val="000000"/>
                </a:solidFill>
                <a:latin typeface="Times New Roman" panose="02020603050405020304" pitchFamily="18" charset="0"/>
                <a:ea typeface="DengXian"/>
                <a:cs typeface="Times New Roman" panose="02020603050405020304" pitchFamily="18" charset="0"/>
              </a:rPr>
              <a:t>Ví</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dụ</a:t>
            </a:r>
            <a:r>
              <a:rPr lang="en-US" sz="2800" dirty="0">
                <a:solidFill>
                  <a:srgbClr val="000000"/>
                </a:solidFill>
                <a:latin typeface="Times New Roman" panose="02020603050405020304" pitchFamily="18" charset="0"/>
                <a:ea typeface="DengXian"/>
                <a:cs typeface="Times New Roman" panose="02020603050405020304" pitchFamily="18" charset="0"/>
              </a:rPr>
              <a:t>: </a:t>
            </a:r>
            <a:endParaRPr lang="en-US" sz="2800" dirty="0" smtClean="0">
              <a:solidFill>
                <a:srgbClr val="000000"/>
              </a:solidFill>
              <a:latin typeface="Times New Roman" panose="02020603050405020304" pitchFamily="18" charset="0"/>
              <a:ea typeface="DengXian"/>
              <a:cs typeface="Times New Roman" panose="02020603050405020304" pitchFamily="18" charset="0"/>
            </a:endParaRPr>
          </a:p>
          <a:p>
            <a:pPr algn="just">
              <a:lnSpc>
                <a:spcPct val="130000"/>
              </a:lnSpc>
              <a:spcBef>
                <a:spcPts val="300"/>
              </a:spcBef>
              <a:spcAft>
                <a:spcPts val="300"/>
              </a:spcAft>
              <a:tabLst>
                <a:tab pos="514350" algn="l"/>
              </a:tabLst>
            </a:pP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Thân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chủ</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r>
              <a:rPr lang="en-US" sz="2800" dirty="0" err="1">
                <a:solidFill>
                  <a:srgbClr val="000000"/>
                </a:solidFill>
                <a:latin typeface="Times New Roman" panose="02020603050405020304" pitchFamily="18" charset="0"/>
                <a:ea typeface="DengXian"/>
                <a:cs typeface="Times New Roman" panose="02020603050405020304" pitchFamily="18" charset="0"/>
              </a:rPr>
              <a:t>B</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ạn</a:t>
            </a:r>
            <a:r>
              <a:rPr lang="en-US" sz="2800" dirty="0" smtClean="0">
                <a:solidFill>
                  <a:srgbClr val="000000"/>
                </a:solidFill>
                <a:latin typeface="Times New Roman" panose="02020603050405020304" pitchFamily="18" charset="0"/>
                <a:ea typeface="DengXian"/>
                <a:cs typeface="Times New Roman" panose="02020603050405020304" pitchFamily="18" charset="0"/>
              </a:rPr>
              <a:t> ở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trường</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rất</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Các</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bạn</a:t>
            </a:r>
            <a:r>
              <a:rPr lang="en-US" sz="2800" dirty="0" smtClean="0">
                <a:solidFill>
                  <a:srgbClr val="000000"/>
                </a:solidFill>
                <a:latin typeface="Times New Roman" panose="02020603050405020304" pitchFamily="18" charset="0"/>
                <a:ea typeface="DengXian"/>
                <a:cs typeface="Times New Roman" panose="02020603050405020304" pitchFamily="18" charset="0"/>
              </a:rPr>
              <a:t> ý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gọi</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là</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đứa</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xấu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xí</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luôn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muốn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biến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mất</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endParaRPr lang="en-US" sz="2000" dirty="0">
              <a:latin typeface="Calibri" panose="020F0502020204030204" pitchFamily="34" charset="0"/>
              <a:ea typeface="DengXian"/>
              <a:cs typeface="Times New Roman" panose="02020603050405020304" pitchFamily="18" charset="0"/>
            </a:endParaRPr>
          </a:p>
          <a:p>
            <a:pPr algn="just">
              <a:lnSpc>
                <a:spcPct val="130000"/>
              </a:lnSpc>
              <a:spcBef>
                <a:spcPts val="300"/>
              </a:spcBef>
              <a:spcAft>
                <a:spcPts val="300"/>
              </a:spcAft>
              <a:tabLst>
                <a:tab pos="514350" algn="l"/>
              </a:tabLst>
            </a:pP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Nhà</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tham</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err="1">
                <a:solidFill>
                  <a:srgbClr val="000000"/>
                </a:solidFill>
                <a:latin typeface="Times New Roman" panose="02020603050405020304" pitchFamily="18" charset="0"/>
                <a:ea typeface="DengXian"/>
                <a:cs typeface="Times New Roman" panose="02020603050405020304" pitchFamily="18" charset="0"/>
              </a:rPr>
              <a:t>vấn</a:t>
            </a:r>
            <a:r>
              <a:rPr lang="en-US" sz="2800" dirty="0">
                <a:solidFill>
                  <a:srgbClr val="000000"/>
                </a:solidFill>
                <a:latin typeface="Times New Roman" panose="02020603050405020304" pitchFamily="18" charset="0"/>
                <a:ea typeface="DengXian"/>
                <a:cs typeface="Times New Roman" panose="02020603050405020304" pitchFamily="18" charset="0"/>
              </a:rPr>
              <a:t>: </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thấy</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mình</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kinh</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khủng</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đến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nổi</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muốn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biên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mất</a:t>
            </a:r>
            <a:r>
              <a:rPr lang="en-US" sz="2800" dirty="0" smtClean="0">
                <a:solidFill>
                  <a:srgbClr val="000000"/>
                </a:solidFill>
                <a:latin typeface="Times New Roman" panose="02020603050405020304" pitchFamily="18" charset="0"/>
                <a:ea typeface="DengXian"/>
                <a:cs typeface="Times New Roman" panose="02020603050405020304" pitchFamily="18" charset="0"/>
              </a:rPr>
              <a:t>” /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Cháu</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cảm</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thấy</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thất</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vọng</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về</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bản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thân</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mình</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và</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thấy</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cuộc</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sống</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không</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có</a:t>
            </a:r>
            <a:r>
              <a:rPr lang="en-US" sz="2800" dirty="0" smtClean="0">
                <a:solidFill>
                  <a:srgbClr val="000000"/>
                </a:solidFill>
                <a:latin typeface="Times New Roman" panose="02020603050405020304" pitchFamily="18" charset="0"/>
                <a:ea typeface="DengXian"/>
                <a:cs typeface="Times New Roman" panose="02020603050405020304" pitchFamily="18" charset="0"/>
              </a:rPr>
              <a:t> ý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nghĩa</a:t>
            </a:r>
            <a:r>
              <a:rPr lang="en-US" sz="2800" dirty="0" smtClean="0">
                <a:solidFill>
                  <a:srgbClr val="000000"/>
                </a:solidFill>
                <a:latin typeface="Times New Roman" panose="02020603050405020304" pitchFamily="18" charset="0"/>
                <a:ea typeface="DengXian"/>
                <a:cs typeface="Times New Roman" panose="02020603050405020304" pitchFamily="18" charset="0"/>
              </a:rPr>
              <a:t> </a:t>
            </a:r>
            <a:r>
              <a:rPr lang="en-US" sz="2800" dirty="0" err="1" smtClean="0">
                <a:solidFill>
                  <a:srgbClr val="000000"/>
                </a:solidFill>
                <a:latin typeface="Times New Roman" panose="02020603050405020304" pitchFamily="18" charset="0"/>
                <a:ea typeface="DengXian"/>
                <a:cs typeface="Times New Roman" panose="02020603050405020304" pitchFamily="18" charset="0"/>
              </a:rPr>
              <a:t>nữa</a:t>
            </a:r>
            <a:r>
              <a:rPr lang="en-US" sz="2800" dirty="0" smtClean="0">
                <a:solidFill>
                  <a:srgbClr val="000000"/>
                </a:solidFill>
                <a:latin typeface="Times New Roman" panose="02020603050405020304" pitchFamily="18" charset="0"/>
                <a:ea typeface="DengXian"/>
                <a:cs typeface="Times New Roman" panose="02020603050405020304" pitchFamily="18" charset="0"/>
              </a:rPr>
              <a:t>”.</a:t>
            </a:r>
            <a:endParaRPr lang="en-US" sz="2000" dirty="0">
              <a:effectLst/>
              <a:latin typeface="Calibri" panose="020F0502020204030204" pitchFamily="34" charset="0"/>
              <a:ea typeface="DengXian"/>
              <a:cs typeface="Times New Roman" panose="02020603050405020304" pitchFamily="18" charset="0"/>
            </a:endParaRPr>
          </a:p>
        </p:txBody>
      </p:sp>
    </p:spTree>
    <p:extLst>
      <p:ext uri="{BB962C8B-B14F-4D97-AF65-F5344CB8AC3E}">
        <p14:creationId xmlns:p14="http://schemas.microsoft.com/office/powerpoint/2010/main" val="2667317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934764" y="2146553"/>
            <a:ext cx="5413786"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a:spcBef>
                <a:spcPts val="600"/>
              </a:spcBef>
              <a:spcAft>
                <a:spcPts val="600"/>
              </a:spcAft>
              <a:buAutoNum type="arabicPeriod"/>
            </a:pPr>
            <a:r>
              <a:rPr lang="en-US" altLang="en-US" sz="2800" dirty="0" err="1" smtClean="0">
                <a:latin typeface="Arial" panose="020B0604020202020204" pitchFamily="34" charset="0"/>
                <a:cs typeface="Arial" panose="020B0604020202020204" pitchFamily="34" charset="0"/>
              </a:rPr>
              <a:t>Thảo</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luận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nhóm</a:t>
            </a:r>
            <a:endParaRPr lang="en-US" altLang="en-US" sz="2800" dirty="0" smtClean="0">
              <a:latin typeface="Arial" panose="020B0604020202020204" pitchFamily="34" charset="0"/>
              <a:cs typeface="Arial" panose="020B0604020202020204" pitchFamily="34" charset="0"/>
            </a:endParaRPr>
          </a:p>
          <a:p>
            <a:pPr marL="457200" indent="-457200" algn="just">
              <a:spcBef>
                <a:spcPts val="600"/>
              </a:spcBef>
              <a:spcAft>
                <a:spcPts val="600"/>
              </a:spcAft>
              <a:buAutoNum type="arabicPeriod"/>
            </a:pPr>
            <a:r>
              <a:rPr lang="en-US" altLang="en-US" sz="2800" dirty="0" err="1" smtClean="0">
                <a:latin typeface="Arial" panose="020B0604020202020204" pitchFamily="34" charset="0"/>
                <a:cs typeface="Arial" panose="020B0604020202020204" pitchFamily="34" charset="0"/>
              </a:rPr>
              <a:t>Thời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gian</a:t>
            </a:r>
            <a:r>
              <a:rPr lang="en-US" altLang="en-US" sz="2800" dirty="0" smtClean="0">
                <a:latin typeface="Arial" panose="020B0604020202020204" pitchFamily="34" charset="0"/>
                <a:cs typeface="Arial" panose="020B0604020202020204" pitchFamily="34" charset="0"/>
              </a:rPr>
              <a:t>: 15 </a:t>
            </a:r>
            <a:r>
              <a:rPr lang="en-US" altLang="en-US" sz="2800" dirty="0" err="1" smtClean="0">
                <a:latin typeface="Arial" panose="020B0604020202020204" pitchFamily="34" charset="0"/>
                <a:cs typeface="Arial" panose="020B0604020202020204" pitchFamily="34" charset="0"/>
              </a:rPr>
              <a:t>phút</a:t>
            </a:r>
            <a:endParaRPr lang="en-US" altLang="en-US" sz="2800" dirty="0" smtClean="0">
              <a:latin typeface="Arial" panose="020B0604020202020204" pitchFamily="34" charset="0"/>
              <a:cs typeface="Arial" panose="020B0604020202020204" pitchFamily="34" charset="0"/>
            </a:endParaRPr>
          </a:p>
          <a:p>
            <a:pPr marL="457200" indent="-457200" algn="just">
              <a:spcBef>
                <a:spcPts val="600"/>
              </a:spcBef>
              <a:spcAft>
                <a:spcPts val="600"/>
              </a:spcAft>
              <a:buAutoNum type="arabicPeriod"/>
            </a:pPr>
            <a:r>
              <a:rPr lang="en-US" altLang="en-US" sz="2800" dirty="0" err="1" smtClean="0">
                <a:latin typeface="Arial" panose="020B0604020202020204" pitchFamily="34" charset="0"/>
                <a:cs typeface="Arial" panose="020B0604020202020204" pitchFamily="34" charset="0"/>
              </a:rPr>
              <a:t>Kỹ</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thuật</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Dùng</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giấy</a:t>
            </a:r>
            <a:r>
              <a:rPr lang="en-US" altLang="en-US" sz="2800" dirty="0" smtClean="0">
                <a:latin typeface="Arial" panose="020B0604020202020204" pitchFamily="34" charset="0"/>
                <a:cs typeface="Arial" panose="020B0604020202020204" pitchFamily="34" charset="0"/>
              </a:rPr>
              <a:t> A0</a:t>
            </a:r>
          </a:p>
          <a:p>
            <a:pPr marL="457200" indent="-457200" algn="just">
              <a:spcBef>
                <a:spcPts val="600"/>
              </a:spcBef>
              <a:spcAft>
                <a:spcPts val="600"/>
              </a:spcAft>
              <a:buAutoNum type="arabicPeriod"/>
            </a:pPr>
            <a:r>
              <a:rPr lang="en-US" altLang="en-US" sz="2800" dirty="0" err="1" smtClean="0">
                <a:latin typeface="Arial" panose="020B0604020202020204" pitchFamily="34" charset="0"/>
                <a:cs typeface="Arial" panose="020B0604020202020204" pitchFamily="34" charset="0"/>
              </a:rPr>
              <a:t>Hãy</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kể</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ra</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các</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biểu</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hiện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rào</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cản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lắng</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nghe</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tích</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cực</a:t>
            </a:r>
            <a:r>
              <a:rPr lang="en-US"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
        <p:nvSpPr>
          <p:cNvPr id="36868" name="Rectangle 1"/>
          <p:cNvSpPr>
            <a:spLocks noChangeArrowheads="1"/>
          </p:cNvSpPr>
          <p:nvPr/>
        </p:nvSpPr>
        <p:spPr bwMode="auto">
          <a:xfrm>
            <a:off x="3769958" y="68853"/>
            <a:ext cx="5969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smtClean="0">
                <a:latin typeface="Arial" panose="020B0604020202020204" pitchFamily="34" charset="0"/>
                <a:cs typeface="Arial" panose="020B0604020202020204" pitchFamily="34" charset="0"/>
              </a:rPr>
              <a:t>RÀO CẢN LẮNG NGHE TÍCH CỰC</a:t>
            </a:r>
            <a:endParaRPr lang="en-US" altLang="en-US" sz="2800" b="1" dirty="0">
              <a:latin typeface="Arial" panose="020B0604020202020204" pitchFamily="34" charset="0"/>
              <a:cs typeface="Arial" panose="020B0604020202020204" pitchFamily="34" charset="0"/>
            </a:endParaRPr>
          </a:p>
        </p:txBody>
      </p:sp>
      <p:pic>
        <p:nvPicPr>
          <p:cNvPr id="4" name="Picture 6" descr="ãká»¹ nÄng nÃ³i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031" y="1946593"/>
            <a:ext cx="3249613"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9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947825" y="774953"/>
            <a:ext cx="10129478" cy="561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a:spcBef>
                <a:spcPts val="300"/>
              </a:spcBef>
              <a:spcAft>
                <a:spcPts val="300"/>
              </a:spcAft>
              <a:buAutoNum type="arabicPeriod"/>
            </a:pPr>
            <a:r>
              <a:rPr lang="en-US" altLang="en-US" sz="1800" dirty="0" err="1" smtClean="0">
                <a:latin typeface="Arial" panose="020B0604020202020204" pitchFamily="34" charset="0"/>
                <a:cs typeface="Arial" panose="020B0604020202020204" pitchFamily="34" charset="0"/>
              </a:rPr>
              <a:t>Không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chú</a:t>
            </a:r>
            <a:r>
              <a:rPr lang="en-US" altLang="en-US" sz="1800" dirty="0" smtClean="0">
                <a:latin typeface="Arial" panose="020B0604020202020204" pitchFamily="34" charset="0"/>
                <a:cs typeface="Arial" panose="020B0604020202020204" pitchFamily="34" charset="0"/>
              </a:rPr>
              <a:t> ý, </a:t>
            </a:r>
            <a:r>
              <a:rPr lang="en-US" altLang="en-US" sz="1800" dirty="0" err="1" smtClean="0">
                <a:latin typeface="Arial" panose="020B0604020202020204" pitchFamily="34" charset="0"/>
                <a:cs typeface="Arial" panose="020B0604020202020204" pitchFamily="34" charset="0"/>
              </a:rPr>
              <a:t>sao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nhãng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mất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tập</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trung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gây</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mất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hứng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khởi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của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học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sinh</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như</a:t>
            </a:r>
            <a:r>
              <a:rPr lang="en-US" altLang="en-US" sz="1800" dirty="0" smtClean="0">
                <a:latin typeface="Arial" panose="020B0604020202020204" pitchFamily="34" charset="0"/>
                <a:cs typeface="Arial" panose="020B0604020202020204" pitchFamily="34" charset="0"/>
              </a:rPr>
              <a:t> quay </a:t>
            </a:r>
            <a:r>
              <a:rPr lang="en-US" altLang="en-US" sz="1800" dirty="0" err="1" smtClean="0">
                <a:latin typeface="Arial" panose="020B0604020202020204" pitchFamily="34" charset="0"/>
                <a:cs typeface="Arial" panose="020B0604020202020204" pitchFamily="34" charset="0"/>
              </a:rPr>
              <a:t>đi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chỗ</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khác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Ví</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dụ</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Thôi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nói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chuyện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khác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Đừng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nghĩ</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đến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chuyện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này</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nữa</a:t>
            </a:r>
            <a:r>
              <a:rPr lang="en-US" altLang="en-US" sz="1800" dirty="0" smtClean="0">
                <a:latin typeface="Arial" panose="020B0604020202020204" pitchFamily="34" charset="0"/>
                <a:cs typeface="Arial" panose="020B0604020202020204" pitchFamily="34" charset="0"/>
              </a:rPr>
              <a:t>”.</a:t>
            </a:r>
          </a:p>
          <a:p>
            <a:pPr marL="457200" indent="-457200" algn="just">
              <a:spcBef>
                <a:spcPts val="300"/>
              </a:spcBef>
              <a:spcAft>
                <a:spcPts val="300"/>
              </a:spcAft>
              <a:buAutoNum type="arabicPeriod"/>
            </a:pPr>
            <a:r>
              <a:rPr lang="en-US" altLang="en-US" sz="1800" dirty="0" err="1" smtClean="0">
                <a:latin typeface="Arial" panose="020B0604020202020204" pitchFamily="34" charset="0"/>
                <a:cs typeface="Arial" panose="020B0604020202020204" pitchFamily="34" charset="0"/>
              </a:rPr>
              <a:t>Phán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xét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chỉ</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trích</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trách</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mẵng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phản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bác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Ví</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dụ</a:t>
            </a:r>
            <a:r>
              <a:rPr lang="en-US" altLang="en-US" sz="1800" dirty="0" smtClean="0">
                <a:latin typeface="Arial" panose="020B0604020202020204" pitchFamily="34" charset="0"/>
                <a:cs typeface="Arial" panose="020B0604020202020204" pitchFamily="34" charset="0"/>
              </a:rPr>
              <a:t>: “ </a:t>
            </a:r>
            <a:r>
              <a:rPr lang="en-US" altLang="en-US" sz="1800" dirty="0" err="1" smtClean="0">
                <a:latin typeface="Arial" panose="020B0604020202020204" pitchFamily="34" charset="0"/>
                <a:cs typeface="Arial" panose="020B0604020202020204" pitchFamily="34" charset="0"/>
              </a:rPr>
              <a:t>Tôi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đã</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nói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bao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nhiêu</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lần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rồi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không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được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thế</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mà</a:t>
            </a:r>
            <a:r>
              <a:rPr lang="en-US" altLang="en-US" sz="1800" dirty="0" smtClean="0">
                <a:latin typeface="Arial" panose="020B0604020202020204" pitchFamily="34" charset="0"/>
                <a:cs typeface="Arial" panose="020B0604020202020204" pitchFamily="34" charset="0"/>
              </a:rPr>
              <a:t>”, “Sao </a:t>
            </a:r>
            <a:r>
              <a:rPr lang="en-US" altLang="en-US" sz="1800" dirty="0" err="1" smtClean="0">
                <a:latin typeface="Arial" panose="020B0604020202020204" pitchFamily="34" charset="0"/>
                <a:cs typeface="Arial" panose="020B0604020202020204" pitchFamily="34" charset="0"/>
              </a:rPr>
              <a:t>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lại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thế</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không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biết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thế</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xấu</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lắm</a:t>
            </a:r>
            <a:r>
              <a:rPr lang="en-US" altLang="en-US" sz="1800" dirty="0" smtClean="0">
                <a:latin typeface="Arial" panose="020B0604020202020204" pitchFamily="34" charset="0"/>
                <a:cs typeface="Arial" panose="020B0604020202020204" pitchFamily="34" charset="0"/>
              </a:rPr>
              <a:t> ư?”; “</a:t>
            </a:r>
            <a:r>
              <a:rPr lang="en-US" altLang="en-US" sz="1800" dirty="0" err="1" smtClean="0">
                <a:latin typeface="Arial" panose="020B0604020202020204" pitchFamily="34" charset="0"/>
                <a:cs typeface="Arial" panose="020B0604020202020204" pitchFamily="34" charset="0"/>
              </a:rPr>
              <a:t>Chắc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không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được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dạy</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bảo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nên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mới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thế</a:t>
            </a:r>
            <a:r>
              <a:rPr lang="en-US" altLang="en-US" sz="1800" dirty="0" smtClean="0">
                <a:latin typeface="Arial" panose="020B0604020202020204" pitchFamily="34" charset="0"/>
                <a:cs typeface="Arial" panose="020B0604020202020204" pitchFamily="34" charset="0"/>
              </a:rPr>
              <a:t>!”</a:t>
            </a:r>
          </a:p>
          <a:p>
            <a:pPr marL="457200" indent="-457200" algn="just">
              <a:spcBef>
                <a:spcPts val="300"/>
              </a:spcBef>
              <a:spcAft>
                <a:spcPts val="300"/>
              </a:spcAft>
              <a:buAutoNum type="arabicPeriod"/>
            </a:pPr>
            <a:r>
              <a:rPr lang="en-US" altLang="en-US" sz="1800" dirty="0" err="1" smtClean="0">
                <a:latin typeface="Arial" panose="020B0604020202020204" pitchFamily="34" charset="0"/>
                <a:cs typeface="Arial" panose="020B0604020202020204" pitchFamily="34" charset="0"/>
              </a:rPr>
              <a:t>Đổ</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lỗi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mà</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không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xem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xét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rõ</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vấn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đề</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Ví</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dụ</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Lúc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nào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cũng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gây</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chuyện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đó</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tại</a:t>
            </a:r>
            <a:r>
              <a:rPr lang="en-US" altLang="en-US" sz="1800" dirty="0" smtClean="0">
                <a:latin typeface="Arial" panose="020B0604020202020204" pitchFamily="34" charset="0"/>
                <a:cs typeface="Arial" panose="020B0604020202020204" pitchFamily="34" charset="0"/>
              </a:rPr>
              <a:t> con </a:t>
            </a:r>
            <a:r>
              <a:rPr lang="en-US" altLang="en-US" sz="1800" dirty="0" err="1" smtClean="0">
                <a:latin typeface="Arial" panose="020B0604020202020204" pitchFamily="34" charset="0"/>
                <a:cs typeface="Arial" panose="020B0604020202020204" pitchFamily="34" charset="0"/>
              </a:rPr>
              <a:t>mới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ra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nông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nổi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này</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Đó</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lỗi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của</a:t>
            </a:r>
            <a:r>
              <a:rPr lang="en-US" altLang="en-US" sz="1800" dirty="0" smtClean="0">
                <a:latin typeface="Arial" panose="020B0604020202020204" pitchFamily="34" charset="0"/>
                <a:cs typeface="Arial" panose="020B0604020202020204" pitchFamily="34" charset="0"/>
              </a:rPr>
              <a:t> con”.</a:t>
            </a:r>
          </a:p>
          <a:p>
            <a:pPr marL="457200" indent="-457200" algn="just">
              <a:spcBef>
                <a:spcPts val="300"/>
              </a:spcBef>
              <a:spcAft>
                <a:spcPts val="300"/>
              </a:spcAft>
              <a:buAutoNum type="arabicPeriod"/>
            </a:pPr>
            <a:r>
              <a:rPr lang="en-US" altLang="en-US" sz="1800" dirty="0" err="1" smtClean="0">
                <a:latin typeface="Arial" panose="020B0604020202020204" pitchFamily="34" charset="0"/>
                <a:cs typeface="Arial" panose="020B0604020202020204" pitchFamily="34" charset="0"/>
              </a:rPr>
              <a:t>Hạ</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thấp</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xem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thường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thương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hại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Ví</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dụ</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thì</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chỉ</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đến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thế</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cùng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Đúng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đồ</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ăn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hại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cô</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sẽ</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chẳng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nên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tích</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sự</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gì</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đâu</a:t>
            </a:r>
            <a:r>
              <a:rPr lang="en-US" altLang="en-US" sz="1800" dirty="0" smtClean="0">
                <a:latin typeface="Arial" panose="020B0604020202020204" pitchFamily="34" charset="0"/>
                <a:cs typeface="Arial" panose="020B0604020202020204" pitchFamily="34" charset="0"/>
              </a:rPr>
              <a:t>!”</a:t>
            </a:r>
          </a:p>
          <a:p>
            <a:pPr marL="457200" indent="-457200" algn="just">
              <a:spcBef>
                <a:spcPts val="300"/>
              </a:spcBef>
              <a:spcAft>
                <a:spcPts val="300"/>
              </a:spcAft>
              <a:buAutoNum type="arabicPeriod"/>
            </a:pPr>
            <a:r>
              <a:rPr lang="en-US" altLang="en-US" sz="1800" dirty="0" err="1" smtClean="0">
                <a:latin typeface="Arial" panose="020B0604020202020204" pitchFamily="34" charset="0"/>
                <a:cs typeface="Arial" panose="020B0604020202020204" pitchFamily="34" charset="0"/>
              </a:rPr>
              <a:t>Ngắt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lời</a:t>
            </a:r>
            <a:r>
              <a:rPr lang="en-US" altLang="en-US" sz="1800" dirty="0" smtClean="0">
                <a:latin typeface="Arial" panose="020B0604020202020204" pitchFamily="34" charset="0"/>
                <a:cs typeface="Arial" panose="020B0604020202020204" pitchFamily="34" charset="0"/>
              </a:rPr>
              <a:t> HS </a:t>
            </a:r>
            <a:r>
              <a:rPr lang="en-US" altLang="en-US" sz="1800" dirty="0" err="1" smtClean="0">
                <a:latin typeface="Arial" panose="020B0604020202020204" pitchFamily="34" charset="0"/>
                <a:cs typeface="Arial" panose="020B0604020202020204" pitchFamily="34" charset="0"/>
              </a:rPr>
              <a:t>khi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đang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nói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Ví</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dụ</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Nhưng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mà</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Thế</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còn</a:t>
            </a:r>
            <a:r>
              <a:rPr lang="en-US" altLang="en-US" sz="1800" dirty="0" smtClean="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a:t>
            </a:r>
            <a:r>
              <a:rPr lang="en-US" altLang="en-US" sz="1800" dirty="0" err="1" smtClean="0">
                <a:latin typeface="Arial" panose="020B0604020202020204" pitchFamily="34" charset="0"/>
                <a:cs typeface="Arial" panose="020B0604020202020204" pitchFamily="34" charset="0"/>
              </a:rPr>
              <a:t>ại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sao</a:t>
            </a:r>
            <a:r>
              <a:rPr lang="en-US" altLang="en-US" sz="1800" dirty="0" smtClean="0">
                <a:latin typeface="Arial" panose="020B0604020202020204" pitchFamily="34" charset="0"/>
                <a:cs typeface="Arial" panose="020B0604020202020204" pitchFamily="34" charset="0"/>
              </a:rPr>
              <a:t>…”.</a:t>
            </a:r>
          </a:p>
          <a:p>
            <a:pPr marL="457200" indent="-457200" algn="just">
              <a:spcBef>
                <a:spcPts val="300"/>
              </a:spcBef>
              <a:spcAft>
                <a:spcPts val="300"/>
              </a:spcAft>
              <a:buAutoNum type="arabicPeriod"/>
            </a:pPr>
            <a:r>
              <a:rPr lang="en-US" altLang="en-US" sz="1800" dirty="0" err="1" smtClean="0">
                <a:latin typeface="Arial" panose="020B0604020202020204" pitchFamily="34" charset="0"/>
                <a:cs typeface="Arial" panose="020B0604020202020204" pitchFamily="34" charset="0"/>
              </a:rPr>
              <a:t>Đưa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ra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lời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khuyên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giải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pháp</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thuyết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trình</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giảng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giải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về</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đạo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đức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Ví</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dụ</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Cô</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nghĩ</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cháu</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phải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làm</a:t>
            </a:r>
            <a:r>
              <a:rPr lang="en-US" altLang="en-US" sz="1800" dirty="0" smtClean="0">
                <a:latin typeface="Arial" panose="020B0604020202020204" pitchFamily="34" charset="0"/>
                <a:cs typeface="Arial" panose="020B0604020202020204" pitchFamily="34" charset="0"/>
              </a:rPr>
              <a:t> ….”; “</a:t>
            </a:r>
            <a:r>
              <a:rPr lang="en-US" altLang="en-US" sz="1800" dirty="0" err="1" smtClean="0">
                <a:latin typeface="Arial" panose="020B0604020202020204" pitchFamily="34" charset="0"/>
                <a:cs typeface="Arial" panose="020B0604020202020204" pitchFamily="34" charset="0"/>
              </a:rPr>
              <a:t>Đừng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ngớ</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ngẩn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cái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đó</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không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quan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trọng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Đã</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bảo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thế</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rồi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còn</a:t>
            </a:r>
            <a:r>
              <a:rPr lang="en-US" altLang="en-US" sz="1800" dirty="0" smtClean="0">
                <a:latin typeface="Arial" panose="020B0604020202020204" pitchFamily="34" charset="0"/>
                <a:cs typeface="Arial" panose="020B0604020202020204" pitchFamily="34" charset="0"/>
              </a:rPr>
              <a:t> ì”, “</a:t>
            </a:r>
            <a:r>
              <a:rPr lang="en-US" altLang="en-US" sz="1800" dirty="0" err="1" smtClean="0">
                <a:latin typeface="Arial" panose="020B0604020202020204" pitchFamily="34" charset="0"/>
                <a:cs typeface="Arial" panose="020B0604020202020204" pitchFamily="34" charset="0"/>
              </a:rPr>
              <a:t>Biết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ngay</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mà</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phải</a:t>
            </a:r>
            <a:r>
              <a:rPr lang="en-US" altLang="en-US" sz="1800" dirty="0" smtClean="0">
                <a:latin typeface="Arial" panose="020B0604020202020204" pitchFamily="34" charset="0"/>
                <a:cs typeface="Arial" panose="020B0604020202020204" pitchFamily="34" charset="0"/>
              </a:rPr>
              <a:t>…”.</a:t>
            </a:r>
          </a:p>
          <a:p>
            <a:pPr marL="457200" indent="-457200" algn="just">
              <a:spcBef>
                <a:spcPts val="300"/>
              </a:spcBef>
              <a:spcAft>
                <a:spcPts val="300"/>
              </a:spcAft>
              <a:buAutoNum type="arabicPeriod"/>
            </a:pPr>
            <a:r>
              <a:rPr lang="en-US" altLang="en-US" sz="1800" dirty="0" err="1" smtClean="0">
                <a:latin typeface="Arial" panose="020B0604020202020204" pitchFamily="34" charset="0"/>
                <a:cs typeface="Arial" panose="020B0604020202020204" pitchFamily="34" charset="0"/>
              </a:rPr>
              <a:t>Đồng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tình</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kiểu</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thương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hại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Ví</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dụ</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Thật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tội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nghiệp</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sao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luôn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gặp</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chuyện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xui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xẻo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không</a:t>
            </a:r>
            <a:r>
              <a:rPr lang="en-US" altLang="en-US" sz="1800" dirty="0" smtClean="0">
                <a:latin typeface="Arial" panose="020B0604020202020204" pitchFamily="34" charset="0"/>
                <a:cs typeface="Arial" panose="020B0604020202020204" pitchFamily="34" charset="0"/>
              </a:rPr>
              <a:t> may”, “Con </a:t>
            </a:r>
            <a:r>
              <a:rPr lang="en-US" altLang="en-US" sz="1800" dirty="0" err="1" smtClean="0">
                <a:latin typeface="Arial" panose="020B0604020202020204" pitchFamily="34" charset="0"/>
                <a:cs typeface="Arial" panose="020B0604020202020204" pitchFamily="34" charset="0"/>
              </a:rPr>
              <a:t>lại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bị</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cô</a:t>
            </a:r>
            <a:r>
              <a:rPr lang="en-US" altLang="en-US" sz="1800" dirty="0" smtClean="0">
                <a:latin typeface="Arial" panose="020B0604020202020204" pitchFamily="34" charset="0"/>
                <a:cs typeface="Arial" panose="020B0604020202020204" pitchFamily="34" charset="0"/>
              </a:rPr>
              <a:t> lo </a:t>
            </a:r>
            <a:r>
              <a:rPr lang="en-US" altLang="en-US" sz="1800" dirty="0" err="1" smtClean="0">
                <a:latin typeface="Arial" panose="020B0604020202020204" pitchFamily="34" charset="0"/>
                <a:cs typeface="Arial" panose="020B0604020202020204" pitchFamily="34" charset="0"/>
              </a:rPr>
              <a:t>mắng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nữa</a:t>
            </a:r>
            <a:r>
              <a:rPr lang="en-US" altLang="en-US" sz="1800" dirty="0" smtClean="0">
                <a:latin typeface="Arial" panose="020B0604020202020204" pitchFamily="34" charset="0"/>
                <a:cs typeface="Arial" panose="020B0604020202020204" pitchFamily="34" charset="0"/>
              </a:rPr>
              <a:t> à”. </a:t>
            </a:r>
            <a:r>
              <a:rPr lang="en-US" altLang="en-US" sz="1800" dirty="0" err="1" smtClean="0">
                <a:latin typeface="Arial" panose="020B0604020202020204" pitchFamily="34" charset="0"/>
                <a:cs typeface="Arial" panose="020B0604020202020204" pitchFamily="34" charset="0"/>
              </a:rPr>
              <a:t>Sự</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đồng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tình</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tỏ</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ra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thương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cảm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theo</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kiểu</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này</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thường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trẻ</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yếu</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đuối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thiếu</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tự</a:t>
            </a:r>
            <a:r>
              <a:rPr lang="en-US" altLang="en-US" sz="1800" dirty="0" smtClean="0">
                <a:latin typeface="Arial" panose="020B0604020202020204" pitchFamily="34" charset="0"/>
                <a:cs typeface="Arial" panose="020B0604020202020204" pitchFamily="34" charset="0"/>
              </a:rPr>
              <a:t> tin.</a:t>
            </a:r>
          </a:p>
          <a:p>
            <a:pPr marL="457200" indent="-457200" algn="just">
              <a:spcBef>
                <a:spcPts val="300"/>
              </a:spcBef>
              <a:spcAft>
                <a:spcPts val="300"/>
              </a:spcAft>
              <a:buAutoNum type="arabicPeriod"/>
            </a:pPr>
            <a:r>
              <a:rPr lang="en-US" altLang="en-US" sz="1800" dirty="0" smtClean="0">
                <a:latin typeface="Arial" panose="020B0604020202020204" pitchFamily="34" charset="0"/>
                <a:cs typeface="Arial" panose="020B0604020202020204" pitchFamily="34" charset="0"/>
              </a:rPr>
              <a:t>Ra </a:t>
            </a:r>
            <a:r>
              <a:rPr lang="en-US" altLang="en-US" sz="1800" dirty="0" err="1" smtClean="0">
                <a:latin typeface="Arial" panose="020B0604020202020204" pitchFamily="34" charset="0"/>
                <a:cs typeface="Arial" panose="020B0604020202020204" pitchFamily="34" charset="0"/>
              </a:rPr>
              <a:t>lệnh</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đe</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dọa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Ví</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dụ</a:t>
            </a:r>
            <a:r>
              <a:rPr lang="en-US" altLang="en-US" sz="1800" dirty="0" smtClean="0">
                <a:latin typeface="Arial" panose="020B0604020202020204" pitchFamily="34" charset="0"/>
                <a:cs typeface="Arial" panose="020B0604020202020204" pitchFamily="34" charset="0"/>
              </a:rPr>
              <a:t>: “Con </a:t>
            </a:r>
            <a:r>
              <a:rPr lang="en-US" altLang="en-US" sz="1800" dirty="0" err="1" smtClean="0">
                <a:latin typeface="Arial" panose="020B0604020202020204" pitchFamily="34" charset="0"/>
                <a:cs typeface="Arial" panose="020B0604020202020204" pitchFamily="34" charset="0"/>
              </a:rPr>
              <a:t>phải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làm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xong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ngay</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lập</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tức</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Nếu</a:t>
            </a:r>
            <a:r>
              <a:rPr lang="en-US" altLang="en-US" sz="1800" dirty="0" smtClean="0">
                <a:latin typeface="Arial" panose="020B0604020202020204" pitchFamily="34" charset="0"/>
                <a:cs typeface="Arial" panose="020B0604020202020204" pitchFamily="34" charset="0"/>
              </a:rPr>
              <a:t> con </a:t>
            </a:r>
            <a:r>
              <a:rPr lang="en-US" altLang="en-US" sz="1800" dirty="0" err="1" smtClean="0">
                <a:latin typeface="Arial" panose="020B0604020202020204" pitchFamily="34" charset="0"/>
                <a:cs typeface="Arial" panose="020B0604020202020204" pitchFamily="34" charset="0"/>
              </a:rPr>
              <a:t>còn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nói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với</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bố</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mẹ</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như</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thế</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thêm</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một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lần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nữa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thì</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cô</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sẽ</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không</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thứ</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cho</a:t>
            </a:r>
            <a:r>
              <a:rPr lang="en-US" altLang="en-US" sz="1800" dirty="0" smtClean="0">
                <a:latin typeface="Arial" panose="020B0604020202020204" pitchFamily="34" charset="0"/>
                <a:cs typeface="Arial" panose="020B0604020202020204" pitchFamily="34" charset="0"/>
              </a:rPr>
              <a:t> con </a:t>
            </a:r>
            <a:r>
              <a:rPr lang="en-US" altLang="en-US" sz="1800" dirty="0" err="1" smtClean="0">
                <a:latin typeface="Arial" panose="020B0604020202020204" pitchFamily="34" charset="0"/>
                <a:cs typeface="Arial" panose="020B0604020202020204" pitchFamily="34" charset="0"/>
              </a:rPr>
              <a:t>đâu</a:t>
            </a:r>
            <a:r>
              <a:rPr lang="en-US" altLang="en-US" sz="1800" dirty="0" smtClean="0">
                <a:latin typeface="Arial" panose="020B0604020202020204" pitchFamily="34" charset="0"/>
                <a:cs typeface="Arial" panose="020B0604020202020204" pitchFamily="34" charset="0"/>
              </a:rPr>
              <a:t>!”.</a:t>
            </a:r>
            <a:endParaRPr lang="en-US" altLang="en-US" sz="1800" dirty="0">
              <a:latin typeface="Arial" panose="020B0604020202020204" pitchFamily="34" charset="0"/>
              <a:cs typeface="Arial" panose="020B0604020202020204" pitchFamily="34" charset="0"/>
            </a:endParaRPr>
          </a:p>
        </p:txBody>
      </p:sp>
      <p:sp>
        <p:nvSpPr>
          <p:cNvPr id="36868" name="Rectangle 1"/>
          <p:cNvSpPr>
            <a:spLocks noChangeArrowheads="1"/>
          </p:cNvSpPr>
          <p:nvPr/>
        </p:nvSpPr>
        <p:spPr bwMode="auto">
          <a:xfrm>
            <a:off x="3769958" y="68853"/>
            <a:ext cx="5969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smtClean="0">
                <a:latin typeface="Arial" panose="020B0604020202020204" pitchFamily="34" charset="0"/>
                <a:cs typeface="Arial" panose="020B0604020202020204" pitchFamily="34" charset="0"/>
              </a:rPr>
              <a:t>RÀO CẢN LẮNG NGHE TÍCH CỰC</a:t>
            </a:r>
            <a:endParaRPr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61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ãláº¯ng nghe hiá»u quáº£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18" y="2151810"/>
            <a:ext cx="2376487"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2866024" y="1375112"/>
            <a:ext cx="845307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 typeface="Wingdings" panose="05000000000000000000" pitchFamily="2" charset="2"/>
              <a:buChar char="§"/>
            </a:pPr>
            <a:r>
              <a:rPr lang="en-US" altLang="en-US" sz="2200" dirty="0" err="1" smtClean="0">
                <a:latin typeface="Arial" panose="020B0604020202020204" pitchFamily="34" charset="0"/>
                <a:cs typeface="Arial" panose="020B0604020202020204" pitchFamily="34" charset="0"/>
              </a:rPr>
              <a:t>Phương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pháp</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Đóng</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vai</a:t>
            </a:r>
            <a:endParaRPr lang="en-US" altLang="en-US" sz="2200" dirty="0" smtClean="0">
              <a:latin typeface="Arial" panose="020B0604020202020204" pitchFamily="34" charset="0"/>
              <a:cs typeface="Arial" panose="020B0604020202020204" pitchFamily="34" charset="0"/>
            </a:endParaRPr>
          </a:p>
          <a:p>
            <a:pPr algn="just">
              <a:spcBef>
                <a:spcPts val="600"/>
              </a:spcBef>
              <a:spcAft>
                <a:spcPts val="600"/>
              </a:spcAft>
              <a:buFont typeface="Wingdings" panose="05000000000000000000" pitchFamily="2" charset="2"/>
              <a:buChar char="§"/>
            </a:pPr>
            <a:r>
              <a:rPr lang="en-US" altLang="en-US" sz="2200" dirty="0" err="1" smtClean="0">
                <a:latin typeface="Arial" panose="020B0604020202020204" pitchFamily="34" charset="0"/>
                <a:cs typeface="Arial" panose="020B0604020202020204" pitchFamily="34" charset="0"/>
              </a:rPr>
              <a:t>Thời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gian</a:t>
            </a:r>
            <a:r>
              <a:rPr lang="en-US" altLang="en-US" sz="2200" dirty="0" smtClean="0">
                <a:latin typeface="Arial" panose="020B0604020202020204" pitchFamily="34" charset="0"/>
                <a:cs typeface="Arial" panose="020B0604020202020204" pitchFamily="34" charset="0"/>
              </a:rPr>
              <a:t>: 30 </a:t>
            </a:r>
            <a:r>
              <a:rPr lang="en-US" altLang="en-US" sz="2200" dirty="0" err="1" smtClean="0">
                <a:latin typeface="Arial" panose="020B0604020202020204" pitchFamily="34" charset="0"/>
                <a:cs typeface="Arial" panose="020B0604020202020204" pitchFamily="34" charset="0"/>
              </a:rPr>
              <a:t>phút</a:t>
            </a:r>
            <a:endParaRPr lang="en-US" altLang="en-US" sz="2200" dirty="0" smtClean="0">
              <a:latin typeface="Arial" panose="020B0604020202020204" pitchFamily="34" charset="0"/>
              <a:cs typeface="Arial" panose="020B0604020202020204" pitchFamily="34" charset="0"/>
            </a:endParaRPr>
          </a:p>
          <a:p>
            <a:pPr algn="just">
              <a:spcBef>
                <a:spcPts val="600"/>
              </a:spcBef>
              <a:spcAft>
                <a:spcPts val="600"/>
              </a:spcAft>
              <a:buFont typeface="Wingdings" panose="05000000000000000000" pitchFamily="2" charset="2"/>
              <a:buChar char="§"/>
            </a:pPr>
            <a:r>
              <a:rPr lang="en-US" altLang="en-US" sz="2200" dirty="0" err="1" smtClean="0">
                <a:latin typeface="Arial" panose="020B0604020202020204" pitchFamily="34" charset="0"/>
                <a:cs typeface="Arial" panose="020B0604020202020204" pitchFamily="34" charset="0"/>
              </a:rPr>
              <a:t>Cách</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thức</a:t>
            </a:r>
            <a:r>
              <a:rPr lang="en-US" altLang="en-US" sz="2200" dirty="0" smtClean="0">
                <a:latin typeface="Arial" panose="020B0604020202020204" pitchFamily="34" charset="0"/>
                <a:cs typeface="Arial" panose="020B0604020202020204" pitchFamily="34" charset="0"/>
              </a:rPr>
              <a:t>: chia </a:t>
            </a:r>
            <a:r>
              <a:rPr lang="en-US" altLang="en-US" sz="2200" dirty="0" err="1" smtClean="0">
                <a:latin typeface="Arial" panose="020B0604020202020204" pitchFamily="34" charset="0"/>
                <a:cs typeface="Arial" panose="020B0604020202020204" pitchFamily="34" charset="0"/>
              </a:rPr>
              <a:t>nhóm</a:t>
            </a:r>
            <a:r>
              <a:rPr lang="en-US" altLang="en-US" sz="2200" dirty="0" smtClean="0">
                <a:latin typeface="Arial" panose="020B0604020202020204" pitchFamily="34" charset="0"/>
                <a:cs typeface="Arial" panose="020B0604020202020204" pitchFamily="34" charset="0"/>
              </a:rPr>
              <a:t> 3 </a:t>
            </a:r>
            <a:r>
              <a:rPr lang="en-US" altLang="en-US" sz="2200" dirty="0" err="1" smtClean="0">
                <a:latin typeface="Arial" panose="020B0604020202020204" pitchFamily="34" charset="0"/>
                <a:cs typeface="Arial" panose="020B0604020202020204" pitchFamily="34" charset="0"/>
              </a:rPr>
              <a:t>người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một</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cán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bộ</a:t>
            </a:r>
            <a:r>
              <a:rPr lang="en-US" altLang="en-US" sz="2200" dirty="0" smtClean="0">
                <a:latin typeface="Arial" panose="020B0604020202020204" pitchFamily="34" charset="0"/>
                <a:cs typeface="Arial" panose="020B0604020202020204" pitchFamily="34" charset="0"/>
              </a:rPr>
              <a:t> TVTLHĐ, </a:t>
            </a:r>
            <a:r>
              <a:rPr lang="en-US" altLang="en-US" sz="2200" dirty="0" err="1" smtClean="0">
                <a:latin typeface="Arial" panose="020B0604020202020204" pitchFamily="34" charset="0"/>
                <a:cs typeface="Arial" panose="020B0604020202020204" pitchFamily="34" charset="0"/>
              </a:rPr>
              <a:t>một</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thân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chủ</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một</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người</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quan</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sát</a:t>
            </a:r>
            <a:r>
              <a:rPr lang="en-US" altLang="en-US" sz="2200" dirty="0" smtClean="0">
                <a:latin typeface="Arial" panose="020B0604020202020204" pitchFamily="34" charset="0"/>
                <a:cs typeface="Arial" panose="020B0604020202020204" pitchFamily="34" charset="0"/>
              </a:rPr>
              <a:t>. </a:t>
            </a:r>
          </a:p>
          <a:p>
            <a:pPr marL="0" indent="0" algn="just">
              <a:spcBef>
                <a:spcPts val="600"/>
              </a:spcBef>
              <a:spcAft>
                <a:spcPts val="600"/>
              </a:spcAft>
              <a:buNone/>
            </a:pP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Thân</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chủ</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Chọn</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một</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vấn</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đề</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cá</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nhân</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có</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thật</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mức</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độ</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vừa</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phải</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để</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trao</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đổi</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Trung</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thực</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nhất</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để</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cán</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bộ</a:t>
            </a:r>
            <a:r>
              <a:rPr lang="en-US" altLang="en-US" sz="2200" dirty="0" smtClean="0">
                <a:solidFill>
                  <a:srgbClr val="002060"/>
                </a:solidFill>
                <a:latin typeface="Arial" panose="020B0604020202020204" pitchFamily="34" charset="0"/>
                <a:cs typeface="Arial" panose="020B0604020202020204" pitchFamily="34" charset="0"/>
              </a:rPr>
              <a:t> TVTLHĐ </a:t>
            </a:r>
            <a:r>
              <a:rPr lang="en-US" altLang="en-US" sz="2200" dirty="0" err="1" smtClean="0">
                <a:solidFill>
                  <a:srgbClr val="002060"/>
                </a:solidFill>
                <a:latin typeface="Arial" panose="020B0604020202020204" pitchFamily="34" charset="0"/>
                <a:cs typeface="Arial" panose="020B0604020202020204" pitchFamily="34" charset="0"/>
              </a:rPr>
              <a:t>có</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thể</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đáp</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ứng</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theo</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cách</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chân</a:t>
            </a:r>
            <a:r>
              <a:rPr lang="en-US" altLang="en-US" sz="2200" dirty="0" smtClean="0">
                <a:solidFill>
                  <a:srgbClr val="002060"/>
                </a:solidFill>
                <a:latin typeface="Arial" panose="020B0604020202020204" pitchFamily="34" charset="0"/>
                <a:cs typeface="Arial" panose="020B0604020202020204" pitchFamily="34" charset="0"/>
              </a:rPr>
              <a:t> </a:t>
            </a:r>
            <a:r>
              <a:rPr lang="en-US" altLang="en-US" sz="2200" dirty="0" err="1" smtClean="0">
                <a:solidFill>
                  <a:srgbClr val="002060"/>
                </a:solidFill>
                <a:latin typeface="Arial" panose="020B0604020202020204" pitchFamily="34" charset="0"/>
                <a:cs typeface="Arial" panose="020B0604020202020204" pitchFamily="34" charset="0"/>
              </a:rPr>
              <a:t>thực</a:t>
            </a:r>
            <a:r>
              <a:rPr lang="en-US" altLang="en-US" sz="2200" dirty="0" smtClean="0">
                <a:solidFill>
                  <a:srgbClr val="002060"/>
                </a:solidFill>
                <a:latin typeface="Arial" panose="020B0604020202020204" pitchFamily="34" charset="0"/>
                <a:cs typeface="Arial" panose="020B0604020202020204" pitchFamily="34" charset="0"/>
              </a:rPr>
              <a:t>.</a:t>
            </a:r>
          </a:p>
          <a:p>
            <a:pPr marL="0" indent="0" algn="just">
              <a:spcBef>
                <a:spcPts val="600"/>
              </a:spcBef>
              <a:spcAft>
                <a:spcPts val="600"/>
              </a:spcAft>
              <a:buNone/>
            </a:pP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Cán</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bộ</a:t>
            </a:r>
            <a:r>
              <a:rPr lang="en-US" altLang="en-US" sz="2200" dirty="0" smtClean="0">
                <a:solidFill>
                  <a:srgbClr val="16A086"/>
                </a:solidFill>
                <a:latin typeface="Arial" panose="020B0604020202020204" pitchFamily="34" charset="0"/>
                <a:cs typeface="Arial" panose="020B0604020202020204" pitchFamily="34" charset="0"/>
              </a:rPr>
              <a:t> TVTLHĐ: </a:t>
            </a:r>
            <a:r>
              <a:rPr lang="en-US" altLang="en-US" sz="2200" dirty="0" err="1" smtClean="0">
                <a:solidFill>
                  <a:srgbClr val="16A086"/>
                </a:solidFill>
                <a:latin typeface="Arial" panose="020B0604020202020204" pitchFamily="34" charset="0"/>
                <a:cs typeface="Arial" panose="020B0604020202020204" pitchFamily="34" charset="0"/>
              </a:rPr>
              <a:t>Thực</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hành</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lắng</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nghe</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tích</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cực</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Không</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đặt</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câu</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hỏi</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Nghe</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nhiều</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hơn</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nói</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Nhìn</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các</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hành</a:t>
            </a:r>
            <a:r>
              <a:rPr lang="en-US" altLang="en-US" sz="2200" dirty="0" smtClean="0">
                <a:solidFill>
                  <a:srgbClr val="16A086"/>
                </a:solidFill>
                <a:latin typeface="Arial" panose="020B0604020202020204" pitchFamily="34" charset="0"/>
                <a:cs typeface="Arial" panose="020B0604020202020204" pitchFamily="34" charset="0"/>
              </a:rPr>
              <a:t> vi </a:t>
            </a:r>
            <a:r>
              <a:rPr lang="en-US" altLang="en-US" sz="2200" dirty="0" err="1" smtClean="0">
                <a:solidFill>
                  <a:srgbClr val="16A086"/>
                </a:solidFill>
                <a:latin typeface="Arial" panose="020B0604020202020204" pitchFamily="34" charset="0"/>
                <a:cs typeface="Arial" panose="020B0604020202020204" pitchFamily="34" charset="0"/>
              </a:rPr>
              <a:t>không</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lời</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và</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cố</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gắng</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chú</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tâm</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từng</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phút</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với</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thân</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chủ</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Phản</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ánh</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lại</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suy</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nghĩ</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và</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cảm</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xúc</a:t>
            </a:r>
            <a:r>
              <a:rPr lang="en-US" altLang="en-US" sz="2200" dirty="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và</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quan</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sát</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ảnh</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hưởng</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đến</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thân</a:t>
            </a:r>
            <a:r>
              <a:rPr lang="en-US" altLang="en-US" sz="2200" dirty="0" smtClean="0">
                <a:solidFill>
                  <a:srgbClr val="16A086"/>
                </a:solidFill>
                <a:latin typeface="Arial" panose="020B0604020202020204" pitchFamily="34" charset="0"/>
                <a:cs typeface="Arial" panose="020B0604020202020204" pitchFamily="34" charset="0"/>
              </a:rPr>
              <a:t> </a:t>
            </a:r>
            <a:r>
              <a:rPr lang="en-US" altLang="en-US" sz="2200" dirty="0" err="1" smtClean="0">
                <a:solidFill>
                  <a:srgbClr val="16A086"/>
                </a:solidFill>
                <a:latin typeface="Arial" panose="020B0604020202020204" pitchFamily="34" charset="0"/>
                <a:cs typeface="Arial" panose="020B0604020202020204" pitchFamily="34" charset="0"/>
              </a:rPr>
              <a:t>chủ</a:t>
            </a:r>
            <a:r>
              <a:rPr lang="en-US" altLang="en-US" sz="2200" dirty="0" smtClean="0">
                <a:solidFill>
                  <a:srgbClr val="16A086"/>
                </a:solidFill>
                <a:latin typeface="Arial" panose="020B0604020202020204" pitchFamily="34" charset="0"/>
                <a:cs typeface="Arial" panose="020B0604020202020204" pitchFamily="34" charset="0"/>
              </a:rPr>
              <a:t>.</a:t>
            </a:r>
          </a:p>
          <a:p>
            <a:pPr marL="0" indent="0" algn="just">
              <a:spcBef>
                <a:spcPts val="600"/>
              </a:spcBef>
              <a:spcAft>
                <a:spcPts val="600"/>
              </a:spcAft>
              <a:buNone/>
            </a:pP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Người</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quan</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sát</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quan</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sát</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đóng</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vai</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và</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ghi</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lại</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kỹ</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năng</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lắng</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nghe</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và</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thời</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điểm</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cụ</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thể</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nào</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đó</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khi</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cán</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bộ</a:t>
            </a:r>
            <a:r>
              <a:rPr lang="en-US" altLang="en-US" sz="2200" dirty="0" smtClean="0">
                <a:solidFill>
                  <a:srgbClr val="00B050"/>
                </a:solidFill>
                <a:latin typeface="Arial" panose="020B0604020202020204" pitchFamily="34" charset="0"/>
                <a:cs typeface="Arial" panose="020B0604020202020204" pitchFamily="34" charset="0"/>
              </a:rPr>
              <a:t> TVTLHĐ </a:t>
            </a:r>
            <a:r>
              <a:rPr lang="en-US" altLang="en-US" sz="2200" dirty="0" err="1" smtClean="0">
                <a:solidFill>
                  <a:srgbClr val="00B050"/>
                </a:solidFill>
                <a:latin typeface="Arial" panose="020B0604020202020204" pitchFamily="34" charset="0"/>
                <a:cs typeface="Arial" panose="020B0604020202020204" pitchFamily="34" charset="0"/>
              </a:rPr>
              <a:t>có</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thể</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đáp</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ứng</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hiệu</a:t>
            </a:r>
            <a:r>
              <a:rPr lang="en-US" altLang="en-US" sz="2200" dirty="0" smtClean="0">
                <a:solidFill>
                  <a:srgbClr val="00B050"/>
                </a:solidFill>
                <a:latin typeface="Arial" panose="020B0604020202020204" pitchFamily="34" charset="0"/>
                <a:cs typeface="Arial" panose="020B0604020202020204" pitchFamily="34" charset="0"/>
              </a:rPr>
              <a:t> </a:t>
            </a:r>
            <a:r>
              <a:rPr lang="en-US" altLang="en-US" sz="2200" dirty="0" err="1" smtClean="0">
                <a:solidFill>
                  <a:srgbClr val="00B050"/>
                </a:solidFill>
                <a:latin typeface="Arial" panose="020B0604020202020204" pitchFamily="34" charset="0"/>
                <a:cs typeface="Arial" panose="020B0604020202020204" pitchFamily="34" charset="0"/>
              </a:rPr>
              <a:t>quả</a:t>
            </a:r>
            <a:r>
              <a:rPr lang="en-US" altLang="en-US" sz="2200" dirty="0" smtClean="0">
                <a:latin typeface="Arial" panose="020B0604020202020204" pitchFamily="34" charset="0"/>
                <a:cs typeface="Arial" panose="020B0604020202020204" pitchFamily="34" charset="0"/>
              </a:rPr>
              <a:t>.</a:t>
            </a:r>
            <a:endParaRPr lang="en-US" altLang="en-US" sz="2200" dirty="0">
              <a:latin typeface="Arial" panose="020B0604020202020204" pitchFamily="34" charset="0"/>
              <a:cs typeface="Arial" panose="020B0604020202020204" pitchFamily="34" charset="0"/>
            </a:endParaRPr>
          </a:p>
        </p:txBody>
      </p:sp>
      <p:sp>
        <p:nvSpPr>
          <p:cNvPr id="36868" name="Rectangle 1"/>
          <p:cNvSpPr>
            <a:spLocks noChangeArrowheads="1"/>
          </p:cNvSpPr>
          <p:nvPr/>
        </p:nvSpPr>
        <p:spPr bwMode="auto">
          <a:xfrm>
            <a:off x="1013385" y="68044"/>
            <a:ext cx="10645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en-US" sz="3600" b="1" dirty="0">
                <a:latin typeface="Arial" panose="020B0604020202020204" pitchFamily="34" charset="0"/>
                <a:cs typeface="Arial" panose="020B0604020202020204" pitchFamily="34" charset="0"/>
              </a:rPr>
              <a:t>TH</a:t>
            </a:r>
            <a:r>
              <a:rPr lang="en-US" altLang="en-US" sz="3600" b="1" dirty="0">
                <a:latin typeface="Arial" panose="020B0604020202020204" pitchFamily="34" charset="0"/>
                <a:cs typeface="Arial" panose="020B0604020202020204" pitchFamily="34" charset="0"/>
              </a:rPr>
              <a:t>ỰC </a:t>
            </a:r>
            <a:r>
              <a:rPr lang="en-US" altLang="en-US" sz="3600" b="1" dirty="0" smtClean="0">
                <a:latin typeface="Arial" panose="020B0604020202020204" pitchFamily="34" charset="0"/>
                <a:cs typeface="Arial" panose="020B0604020202020204" pitchFamily="34" charset="0"/>
              </a:rPr>
              <a:t>HÀNH KỸ NĂNG LẮNG NGHE TÍCH CỰC</a:t>
            </a:r>
            <a:r>
              <a:rPr lang="pt-BR" altLang="en-US" sz="3600" b="1" dirty="0" smtClean="0">
                <a:latin typeface="Arial" panose="020B0604020202020204" pitchFamily="34" charset="0"/>
                <a:cs typeface="Arial" panose="020B0604020202020204" pitchFamily="34" charset="0"/>
              </a:rPr>
              <a:t> </a:t>
            </a:r>
            <a:endParaRPr lang="en-US"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20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875211" y="917912"/>
            <a:ext cx="1084614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ts val="600"/>
              </a:spcBef>
              <a:spcAft>
                <a:spcPts val="600"/>
              </a:spcAft>
              <a:buNone/>
            </a:pPr>
            <a:r>
              <a:rPr lang="en-US" altLang="en-US" sz="2000" dirty="0" err="1" smtClean="0">
                <a:latin typeface="Arial" panose="020B0604020202020204" pitchFamily="34" charset="0"/>
                <a:cs typeface="Arial" panose="020B0604020202020204" pitchFamily="34" charset="0"/>
              </a:rPr>
              <a:t>Làm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việc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cặp</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đôi</a:t>
            </a:r>
            <a:r>
              <a:rPr lang="en-US" altLang="en-US" sz="2000" dirty="0" smtClean="0">
                <a:latin typeface="Arial" panose="020B0604020202020204" pitchFamily="34" charset="0"/>
                <a:cs typeface="Arial" panose="020B0604020202020204" pitchFamily="34" charset="0"/>
              </a:rPr>
              <a:t> 10 </a:t>
            </a:r>
            <a:r>
              <a:rPr lang="en-US" altLang="en-US" sz="2000" dirty="0" err="1" smtClean="0">
                <a:latin typeface="Arial" panose="020B0604020202020204" pitchFamily="34" charset="0"/>
                <a:cs typeface="Arial" panose="020B0604020202020204" pitchFamily="34" charset="0"/>
              </a:rPr>
              <a:t>phút</a:t>
            </a:r>
            <a:r>
              <a:rPr lang="en-US" altLang="en-US" sz="2000" dirty="0" smtClean="0">
                <a:latin typeface="Arial" panose="020B0604020202020204" pitchFamily="34" charset="0"/>
                <a:cs typeface="Arial" panose="020B0604020202020204" pitchFamily="34" charset="0"/>
              </a:rPr>
              <a:t>:</a:t>
            </a:r>
          </a:p>
          <a:p>
            <a:pPr algn="just">
              <a:spcBef>
                <a:spcPts val="600"/>
              </a:spcBef>
              <a:spcAft>
                <a:spcPts val="600"/>
              </a:spcAft>
              <a:buFontTx/>
              <a:buChar char="-"/>
            </a:pPr>
            <a:r>
              <a:rPr lang="en-US" altLang="en-US" sz="2000" dirty="0" err="1" smtClean="0">
                <a:latin typeface="Arial" panose="020B0604020202020204" pitchFamily="34" charset="0"/>
                <a:cs typeface="Arial" panose="020B0604020202020204" pitchFamily="34" charset="0"/>
              </a:rPr>
              <a:t>Người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sắm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vai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thân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chủ</a:t>
            </a:r>
            <a:r>
              <a:rPr lang="en-US" altLang="en-US" sz="2000" dirty="0" smtClean="0">
                <a:latin typeface="Arial" panose="020B0604020202020204" pitchFamily="34" charset="0"/>
                <a:cs typeface="Arial" panose="020B0604020202020204" pitchFamily="34" charset="0"/>
              </a:rPr>
              <a:t>.</a:t>
            </a:r>
          </a:p>
          <a:p>
            <a:pPr algn="just">
              <a:spcBef>
                <a:spcPts val="600"/>
              </a:spcBef>
              <a:spcAft>
                <a:spcPts val="600"/>
              </a:spcAft>
              <a:buFontTx/>
              <a:buChar char="-"/>
            </a:pPr>
            <a:r>
              <a:rPr lang="en-US" altLang="en-US" sz="2000" dirty="0" err="1" smtClean="0">
                <a:latin typeface="Arial" panose="020B0604020202020204" pitchFamily="34" charset="0"/>
                <a:cs typeface="Arial" panose="020B0604020202020204" pitchFamily="34" charset="0"/>
              </a:rPr>
              <a:t>Người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sắm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vai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nhà</a:t>
            </a:r>
            <a:r>
              <a:rPr lang="en-US" altLang="en-US" sz="2000" dirty="0" smtClean="0">
                <a:latin typeface="Arial" panose="020B0604020202020204" pitchFamily="34" charset="0"/>
                <a:cs typeface="Arial" panose="020B0604020202020204" pitchFamily="34" charset="0"/>
              </a:rPr>
              <a:t> TVTLHĐ.</a:t>
            </a:r>
          </a:p>
          <a:p>
            <a:pPr marL="0" indent="0" algn="just">
              <a:spcBef>
                <a:spcPts val="600"/>
              </a:spcBef>
              <a:spcAft>
                <a:spcPts val="600"/>
              </a:spcAft>
              <a:buNone/>
            </a:pPr>
            <a:r>
              <a:rPr lang="en-US" altLang="en-US" sz="2000" dirty="0" smtClean="0">
                <a:latin typeface="Arial" panose="020B0604020202020204" pitchFamily="34" charset="0"/>
                <a:cs typeface="Arial" panose="020B0604020202020204" pitchFamily="34" charset="0"/>
              </a:rPr>
              <a:t>1. </a:t>
            </a:r>
            <a:r>
              <a:rPr lang="en-US" altLang="en-US" sz="2000" dirty="0" err="1" smtClean="0">
                <a:latin typeface="Arial" panose="020B0604020202020204" pitchFamily="34" charset="0"/>
                <a:cs typeface="Arial" panose="020B0604020202020204" pitchFamily="34" charset="0"/>
              </a:rPr>
              <a:t>Nói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lại</a:t>
            </a:r>
            <a:r>
              <a:rPr lang="en-US" altLang="en-US" sz="2000" dirty="0" smtClean="0">
                <a:latin typeface="Arial" panose="020B0604020202020204" pitchFamily="34" charset="0"/>
                <a:cs typeface="Arial" panose="020B0604020202020204" pitchFamily="34" charset="0"/>
              </a:rPr>
              <a:t> 3 </a:t>
            </a:r>
            <a:r>
              <a:rPr lang="en-US" altLang="en-US" sz="2000" dirty="0" err="1" smtClean="0">
                <a:latin typeface="Arial" panose="020B0604020202020204" pitchFamily="34" charset="0"/>
                <a:cs typeface="Arial" panose="020B0604020202020204" pitchFamily="34" charset="0"/>
              </a:rPr>
              <a:t>kỹ</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thuật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của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lắng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nghe</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tích</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cực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nhắc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lại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diễn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đạt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lại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phản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ánh</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cho</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từng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câu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nói</a:t>
            </a:r>
            <a:r>
              <a:rPr lang="en-US" altLang="en-US" sz="2000" dirty="0" smtClean="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altLang="en-US" sz="2000" dirty="0" smtClean="0">
                <a:latin typeface="Arial" panose="020B0604020202020204" pitchFamily="34" charset="0"/>
                <a:cs typeface="Arial" panose="020B0604020202020204" pitchFamily="34" charset="0"/>
              </a:rPr>
              <a:t>2. HS 15 </a:t>
            </a:r>
            <a:r>
              <a:rPr lang="en-US" altLang="en-US" sz="2000" dirty="0" err="1" smtClean="0">
                <a:latin typeface="Arial" panose="020B0604020202020204" pitchFamily="34" charset="0"/>
                <a:cs typeface="Arial" panose="020B0604020202020204" pitchFamily="34" charset="0"/>
              </a:rPr>
              <a:t>tuổi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Khi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bố</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đánh</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mẹ</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đã</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rất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sợ</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hãi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và</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có</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những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cơn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ác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mộng</a:t>
            </a:r>
            <a:r>
              <a:rPr lang="en-US" altLang="en-US" sz="2000" dirty="0" smtClean="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altLang="en-US" sz="2000" dirty="0" smtClean="0">
                <a:latin typeface="Arial" panose="020B0604020202020204" pitchFamily="34" charset="0"/>
                <a:cs typeface="Arial" panose="020B0604020202020204" pitchFamily="34" charset="0"/>
              </a:rPr>
              <a:t>3. </a:t>
            </a:r>
            <a:r>
              <a:rPr lang="en-US" altLang="en-US" sz="2000" dirty="0" err="1" smtClean="0">
                <a:latin typeface="Arial" panose="020B0604020202020204" pitchFamily="34" charset="0"/>
                <a:cs typeface="Arial" panose="020B0604020202020204" pitchFamily="34" charset="0"/>
              </a:rPr>
              <a:t>Trẻ</a:t>
            </a:r>
            <a:r>
              <a:rPr lang="en-US" altLang="en-US" sz="2000" dirty="0" smtClean="0">
                <a:latin typeface="Arial" panose="020B0604020202020204" pitchFamily="34" charset="0"/>
                <a:cs typeface="Arial" panose="020B0604020202020204" pitchFamily="34" charset="0"/>
              </a:rPr>
              <a:t> 16 </a:t>
            </a:r>
            <a:r>
              <a:rPr lang="en-US" altLang="en-US" sz="2000" dirty="0" err="1" smtClean="0">
                <a:latin typeface="Arial" panose="020B0604020202020204" pitchFamily="34" charset="0"/>
                <a:cs typeface="Arial" panose="020B0604020202020204" pitchFamily="34" charset="0"/>
              </a:rPr>
              <a:t>tuổi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cảm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tháy</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Bạn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thân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nhất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của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bị</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đuổi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học</a:t>
            </a:r>
            <a:r>
              <a:rPr lang="en-US" altLang="en-US" sz="2000" dirty="0" smtClean="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altLang="en-US" sz="2000" dirty="0" smtClean="0">
                <a:latin typeface="Arial" panose="020B0604020202020204" pitchFamily="34" charset="0"/>
                <a:cs typeface="Arial" panose="020B0604020202020204" pitchFamily="34" charset="0"/>
              </a:rPr>
              <a:t>4. </a:t>
            </a:r>
            <a:r>
              <a:rPr lang="en-US" altLang="en-US" sz="2000" dirty="0" err="1" smtClean="0">
                <a:latin typeface="Arial" panose="020B0604020202020204" pitchFamily="34" charset="0"/>
                <a:cs typeface="Arial" panose="020B0604020202020204" pitchFamily="34" charset="0"/>
              </a:rPr>
              <a:t>Bố</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của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trẻ</a:t>
            </a:r>
            <a:r>
              <a:rPr lang="en-US" altLang="en-US" sz="2000" dirty="0" smtClean="0">
                <a:latin typeface="Arial" panose="020B0604020202020204" pitchFamily="34" charset="0"/>
                <a:cs typeface="Arial" panose="020B0604020202020204" pitchFamily="34" charset="0"/>
              </a:rPr>
              <a:t> 17 </a:t>
            </a:r>
            <a:r>
              <a:rPr lang="en-US" altLang="en-US" sz="2000" dirty="0" err="1" smtClean="0">
                <a:latin typeface="Arial" panose="020B0604020202020204" pitchFamily="34" charset="0"/>
                <a:cs typeface="Arial" panose="020B0604020202020204" pitchFamily="34" charset="0"/>
              </a:rPr>
              <a:t>tuổi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Chẳng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còn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hy</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vọng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gì</a:t>
            </a:r>
            <a:r>
              <a:rPr lang="en-US" altLang="en-US" sz="2000" dirty="0" smtClean="0">
                <a:latin typeface="Arial" panose="020B0604020202020204" pitchFamily="34" charset="0"/>
                <a:cs typeface="Arial" panose="020B0604020202020204" pitchFamily="34" charset="0"/>
              </a:rPr>
              <a:t> ở </a:t>
            </a:r>
            <a:r>
              <a:rPr lang="en-US" altLang="en-US" sz="2000" dirty="0" err="1" smtClean="0">
                <a:latin typeface="Arial" panose="020B0604020202020204" pitchFamily="34" charset="0"/>
                <a:cs typeface="Arial" panose="020B0604020202020204" pitchFamily="34" charset="0"/>
              </a:rPr>
              <a:t>cái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thằng</a:t>
            </a:r>
            <a:r>
              <a:rPr lang="en-US" altLang="en-US" sz="2000" dirty="0" smtClean="0">
                <a:latin typeface="Arial" panose="020B0604020202020204" pitchFamily="34" charset="0"/>
                <a:cs typeface="Arial" panose="020B0604020202020204" pitchFamily="34" charset="0"/>
              </a:rPr>
              <a:t> con </a:t>
            </a:r>
            <a:r>
              <a:rPr lang="en-US" altLang="en-US" sz="2000" dirty="0" err="1" smtClean="0">
                <a:latin typeface="Arial" panose="020B0604020202020204" pitchFamily="34" charset="0"/>
                <a:cs typeface="Arial" panose="020B0604020202020204" pitchFamily="34" charset="0"/>
              </a:rPr>
              <a:t>tôi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Nó</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rất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lười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và</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không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chịu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làm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bất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cứ</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việc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gì</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tôi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giao</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Thật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là</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nản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khi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cớ</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nhìn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nó</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lãng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phí</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cuộc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đời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như</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thế</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này</a:t>
            </a:r>
            <a:r>
              <a:rPr lang="en-US" altLang="en-US" sz="2000" dirty="0" smtClean="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altLang="en-US" sz="2000" dirty="0" smtClean="0">
                <a:latin typeface="Arial" panose="020B0604020202020204" pitchFamily="34" charset="0"/>
                <a:cs typeface="Arial" panose="020B0604020202020204" pitchFamily="34" charset="0"/>
              </a:rPr>
              <a:t>5. </a:t>
            </a:r>
            <a:r>
              <a:rPr lang="en-US" altLang="en-US" sz="2000" dirty="0" err="1" smtClean="0">
                <a:latin typeface="Arial" panose="020B0604020202020204" pitchFamily="34" charset="0"/>
                <a:cs typeface="Arial" panose="020B0604020202020204" pitchFamily="34" charset="0"/>
              </a:rPr>
              <a:t>Trẻ</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nữ</a:t>
            </a:r>
            <a:r>
              <a:rPr lang="en-US" altLang="en-US" sz="2000" dirty="0" smtClean="0">
                <a:latin typeface="Arial" panose="020B0604020202020204" pitchFamily="34" charset="0"/>
                <a:cs typeface="Arial" panose="020B0604020202020204" pitchFamily="34" charset="0"/>
              </a:rPr>
              <a:t> 15 </a:t>
            </a:r>
            <a:r>
              <a:rPr lang="en-US" altLang="en-US" sz="2000" dirty="0" err="1" smtClean="0">
                <a:latin typeface="Arial" panose="020B0604020202020204" pitchFamily="34" charset="0"/>
                <a:cs typeface="Arial" panose="020B0604020202020204" pitchFamily="34" charset="0"/>
              </a:rPr>
              <a:t>tuổi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Kể</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từ</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khi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bị</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ông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bác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làm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nhục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thấy</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hoảng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sợ</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mỗi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khi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gặp</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đàn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ông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Đàn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ông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làm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sợ</a:t>
            </a:r>
            <a:r>
              <a:rPr lang="en-US" altLang="en-US" sz="2000" dirty="0" smtClean="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altLang="en-US" sz="2000" dirty="0" smtClean="0">
                <a:latin typeface="Arial" panose="020B0604020202020204" pitchFamily="34" charset="0"/>
                <a:cs typeface="Arial" panose="020B0604020202020204" pitchFamily="34" charset="0"/>
              </a:rPr>
              <a:t>6. </a:t>
            </a:r>
            <a:r>
              <a:rPr lang="en-US" altLang="en-US" sz="2000" dirty="0" err="1" smtClean="0">
                <a:latin typeface="Arial" panose="020B0604020202020204" pitchFamily="34" charset="0"/>
                <a:cs typeface="Arial" panose="020B0604020202020204" pitchFamily="34" charset="0"/>
              </a:rPr>
              <a:t>Trẻ</a:t>
            </a:r>
            <a:r>
              <a:rPr lang="en-US" altLang="en-US" sz="2000" dirty="0" smtClean="0">
                <a:latin typeface="Arial" panose="020B0604020202020204" pitchFamily="34" charset="0"/>
                <a:cs typeface="Arial" panose="020B0604020202020204" pitchFamily="34" charset="0"/>
              </a:rPr>
              <a:t> 16 </a:t>
            </a:r>
            <a:r>
              <a:rPr lang="en-US" altLang="en-US" sz="2000" dirty="0" err="1" smtClean="0">
                <a:latin typeface="Arial" panose="020B0604020202020204" pitchFamily="34" charset="0"/>
                <a:cs typeface="Arial" panose="020B0604020202020204" pitchFamily="34" charset="0"/>
              </a:rPr>
              <a:t>tuổi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không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hề</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gặp</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bố</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kể</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từ</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hai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năm</a:t>
            </a:r>
            <a:r>
              <a:rPr lang="en-US" altLang="en-US" sz="2000" dirty="0" smtClean="0">
                <a:latin typeface="Arial" panose="020B0604020202020204" pitchFamily="34" charset="0"/>
                <a:cs typeface="Arial" panose="020B0604020202020204" pitchFamily="34" charset="0"/>
              </a:rPr>
              <a:t> nay.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không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biết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ông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ấy</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đang</a:t>
            </a:r>
            <a:r>
              <a:rPr lang="en-US" altLang="en-US" sz="2000" dirty="0" smtClean="0">
                <a:latin typeface="Arial" panose="020B0604020202020204" pitchFamily="34" charset="0"/>
                <a:cs typeface="Arial" panose="020B0604020202020204" pitchFamily="34" charset="0"/>
              </a:rPr>
              <a:t> ở </a:t>
            </a:r>
            <a:r>
              <a:rPr lang="en-US" altLang="en-US" sz="2000" dirty="0" err="1" smtClean="0">
                <a:latin typeface="Arial" panose="020B0604020202020204" pitchFamily="34" charset="0"/>
                <a:cs typeface="Arial" panose="020B0604020202020204" pitchFamily="34" charset="0"/>
              </a:rPr>
              <a:t>đâu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ghét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bố</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Ông</a:t>
            </a:r>
            <a:r>
              <a:rPr lang="en-US" altLang="en-US" sz="2000" dirty="0" smtClean="0">
                <a:latin typeface="Arial" panose="020B0604020202020204" pitchFamily="34" charset="0"/>
                <a:cs typeface="Arial" panose="020B0604020202020204" pitchFamily="34" charset="0"/>
              </a:rPr>
              <a:t> ta </a:t>
            </a:r>
            <a:r>
              <a:rPr lang="en-US" altLang="en-US" sz="2000" dirty="0" err="1" smtClean="0">
                <a:latin typeface="Arial" panose="020B0604020202020204" pitchFamily="34" charset="0"/>
                <a:cs typeface="Arial" panose="020B0604020202020204" pitchFamily="34" charset="0"/>
              </a:rPr>
              <a:t>chẳng</a:t>
            </a:r>
            <a:r>
              <a:rPr lang="en-US" altLang="en-US" sz="2000" dirty="0" smtClean="0">
                <a:latin typeface="Arial" panose="020B0604020202020204" pitchFamily="34" charset="0"/>
                <a:cs typeface="Arial" panose="020B0604020202020204" pitchFamily="34" charset="0"/>
              </a:rPr>
              <a:t> them </a:t>
            </a:r>
            <a:r>
              <a:rPr lang="en-US" altLang="en-US" sz="2000" dirty="0" err="1" smtClean="0">
                <a:latin typeface="Arial" panose="020B0604020202020204" pitchFamily="34" charset="0"/>
                <a:cs typeface="Arial" panose="020B0604020202020204" pitchFamily="34" charset="0"/>
              </a:rPr>
              <a:t>quan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tâm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tới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cháu</a:t>
            </a:r>
            <a:r>
              <a:rPr lang="en-US" altLang="en-US" sz="2000" dirty="0" smtClean="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p:txBody>
      </p:sp>
      <p:sp>
        <p:nvSpPr>
          <p:cNvPr id="36868" name="Rectangle 1"/>
          <p:cNvSpPr>
            <a:spLocks noChangeArrowheads="1"/>
          </p:cNvSpPr>
          <p:nvPr/>
        </p:nvSpPr>
        <p:spPr bwMode="auto">
          <a:xfrm>
            <a:off x="2666447" y="68853"/>
            <a:ext cx="81769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en-US" sz="3600" b="1" dirty="0" smtClean="0">
                <a:latin typeface="Arial" panose="020B0604020202020204" pitchFamily="34" charset="0"/>
                <a:cs typeface="Arial" panose="020B0604020202020204" pitchFamily="34" charset="0"/>
              </a:rPr>
              <a:t>BÀI TẬP VỀ</a:t>
            </a:r>
            <a:r>
              <a:rPr lang="en-US" altLang="en-US" sz="3600" b="1" dirty="0" smtClean="0">
                <a:latin typeface="Arial" panose="020B0604020202020204" pitchFamily="34" charset="0"/>
                <a:cs typeface="Arial" panose="020B0604020202020204" pitchFamily="34" charset="0"/>
              </a:rPr>
              <a:t> LẮNG NGHE TÍCH CỰC</a:t>
            </a:r>
            <a:r>
              <a:rPr lang="pt-BR" altLang="en-US" sz="3600" b="1" dirty="0" smtClean="0">
                <a:latin typeface="Arial" panose="020B0604020202020204" pitchFamily="34" charset="0"/>
                <a:cs typeface="Arial" panose="020B0604020202020204" pitchFamily="34" charset="0"/>
              </a:rPr>
              <a:t> </a:t>
            </a:r>
            <a:endParaRPr lang="en-US"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83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A64863D8-7229-4D6D-A731-60A3F0E585B8}"/>
              </a:ext>
            </a:extLst>
          </p:cNvPr>
          <p:cNvGraphicFramePr>
            <a:graphicFrameLocks noGrp="1"/>
          </p:cNvGraphicFramePr>
          <p:nvPr>
            <p:ph idx="4294967295"/>
            <p:extLst>
              <p:ext uri="{D42A27DB-BD31-4B8C-83A1-F6EECF244321}">
                <p14:modId xmlns:p14="http://schemas.microsoft.com/office/powerpoint/2010/main" val="3813525192"/>
              </p:ext>
            </p:extLst>
          </p:nvPr>
        </p:nvGraphicFramePr>
        <p:xfrm>
          <a:off x="3171245" y="1534248"/>
          <a:ext cx="5303838" cy="447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xmlns="" id="{51C2D3B7-EF95-4865-9492-979E6A2C49CD}"/>
              </a:ext>
            </a:extLst>
          </p:cNvPr>
          <p:cNvGrpSpPr/>
          <p:nvPr/>
        </p:nvGrpSpPr>
        <p:grpSpPr>
          <a:xfrm>
            <a:off x="8602372" y="3129507"/>
            <a:ext cx="2070581" cy="798955"/>
            <a:chOff x="8182295" y="2256234"/>
            <a:chExt cx="2070581" cy="798955"/>
          </a:xfrm>
        </p:grpSpPr>
        <p:grpSp>
          <p:nvGrpSpPr>
            <p:cNvPr id="7" name="Group 6" descr="male shape">
              <a:extLst>
                <a:ext uri="{FF2B5EF4-FFF2-40B4-BE49-F238E27FC236}">
                  <a16:creationId xmlns:a16="http://schemas.microsoft.com/office/drawing/2014/main" xmlns="" id="{66E4CD22-1B25-43F5-8CBD-F8D00E2A0601}"/>
                </a:ext>
              </a:extLst>
            </p:cNvPr>
            <p:cNvGrpSpPr/>
            <p:nvPr/>
          </p:nvGrpSpPr>
          <p:grpSpPr>
            <a:xfrm>
              <a:off x="8182295" y="2256234"/>
              <a:ext cx="213768" cy="372666"/>
              <a:chOff x="587467" y="3784600"/>
              <a:chExt cx="285024" cy="496888"/>
            </a:xfrm>
            <a:solidFill>
              <a:srgbClr val="999999"/>
            </a:solidFill>
          </p:grpSpPr>
          <p:sp>
            <p:nvSpPr>
              <p:cNvPr id="8" name="Oval 164">
                <a:extLst>
                  <a:ext uri="{FF2B5EF4-FFF2-40B4-BE49-F238E27FC236}">
                    <a16:creationId xmlns:a16="http://schemas.microsoft.com/office/drawing/2014/main" xmlns="" id="{9DAA212C-0EC8-409C-9CFC-E16F1D6675B5}"/>
                  </a:ext>
                </a:extLst>
              </p:cNvPr>
              <p:cNvSpPr>
                <a:spLocks noChangeArrowheads="1"/>
              </p:cNvSpPr>
              <p:nvPr userDrawn="1"/>
            </p:nvSpPr>
            <p:spPr bwMode="auto">
              <a:xfrm>
                <a:off x="679308"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 name="Freeform 165">
                <a:extLst>
                  <a:ext uri="{FF2B5EF4-FFF2-40B4-BE49-F238E27FC236}">
                    <a16:creationId xmlns:a16="http://schemas.microsoft.com/office/drawing/2014/main" xmlns="" id="{FE58F531-76EF-476B-8BCF-A7152840E387}"/>
                  </a:ext>
                </a:extLst>
              </p:cNvPr>
              <p:cNvSpPr>
                <a:spLocks/>
              </p:cNvSpPr>
              <p:nvPr userDrawn="1"/>
            </p:nvSpPr>
            <p:spPr bwMode="auto">
              <a:xfrm>
                <a:off x="587467" y="3895725"/>
                <a:ext cx="285024" cy="385763"/>
              </a:xfrm>
              <a:custGeom>
                <a:avLst/>
                <a:gdLst>
                  <a:gd name="T0" fmla="*/ 88 w 90"/>
                  <a:gd name="T1" fmla="*/ 44 h 121"/>
                  <a:gd name="T2" fmla="*/ 68 w 90"/>
                  <a:gd name="T3" fmla="*/ 4 h 121"/>
                  <a:gd name="T4" fmla="*/ 62 w 90"/>
                  <a:gd name="T5" fmla="*/ 0 h 121"/>
                  <a:gd name="T6" fmla="*/ 56 w 90"/>
                  <a:gd name="T7" fmla="*/ 0 h 121"/>
                  <a:gd name="T8" fmla="*/ 33 w 90"/>
                  <a:gd name="T9" fmla="*/ 0 h 121"/>
                  <a:gd name="T10" fmla="*/ 28 w 90"/>
                  <a:gd name="T11" fmla="*/ 0 h 121"/>
                  <a:gd name="T12" fmla="*/ 21 w 90"/>
                  <a:gd name="T13" fmla="*/ 4 h 121"/>
                  <a:gd name="T14" fmla="*/ 1 w 90"/>
                  <a:gd name="T15" fmla="*/ 44 h 121"/>
                  <a:gd name="T16" fmla="*/ 4 w 90"/>
                  <a:gd name="T17" fmla="*/ 53 h 121"/>
                  <a:gd name="T18" fmla="*/ 13 w 90"/>
                  <a:gd name="T19" fmla="*/ 50 h 121"/>
                  <a:gd name="T20" fmla="*/ 24 w 90"/>
                  <a:gd name="T21" fmla="*/ 27 h 121"/>
                  <a:gd name="T22" fmla="*/ 24 w 90"/>
                  <a:gd name="T23" fmla="*/ 55 h 121"/>
                  <a:gd name="T24" fmla="*/ 24 w 90"/>
                  <a:gd name="T25" fmla="*/ 56 h 121"/>
                  <a:gd name="T26" fmla="*/ 24 w 90"/>
                  <a:gd name="T27" fmla="*/ 112 h 121"/>
                  <a:gd name="T28" fmla="*/ 33 w 90"/>
                  <a:gd name="T29" fmla="*/ 121 h 121"/>
                  <a:gd name="T30" fmla="*/ 41 w 90"/>
                  <a:gd name="T31" fmla="*/ 112 h 121"/>
                  <a:gd name="T32" fmla="*/ 41 w 90"/>
                  <a:gd name="T33" fmla="*/ 65 h 121"/>
                  <a:gd name="T34" fmla="*/ 48 w 90"/>
                  <a:gd name="T35" fmla="*/ 65 h 121"/>
                  <a:gd name="T36" fmla="*/ 48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5 w 90"/>
                  <a:gd name="T53" fmla="*/ 53 h 121"/>
                  <a:gd name="T54" fmla="*/ 88 w 90"/>
                  <a:gd name="T5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121">
                    <a:moveTo>
                      <a:pt x="88" y="44"/>
                    </a:moveTo>
                    <a:cubicBezTo>
                      <a:pt x="68" y="4"/>
                      <a:pt x="68" y="4"/>
                      <a:pt x="68" y="4"/>
                    </a:cubicBezTo>
                    <a:cubicBezTo>
                      <a:pt x="67" y="1"/>
                      <a:pt x="64" y="0"/>
                      <a:pt x="62"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7"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5" y="53"/>
                      <a:pt x="85" y="53"/>
                      <a:pt x="85" y="53"/>
                    </a:cubicBezTo>
                    <a:cubicBezTo>
                      <a:pt x="88"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0" name="Group 9" descr="male shape">
              <a:extLst>
                <a:ext uri="{FF2B5EF4-FFF2-40B4-BE49-F238E27FC236}">
                  <a16:creationId xmlns:a16="http://schemas.microsoft.com/office/drawing/2014/main" xmlns="" id="{6A7CEB9B-595C-4B68-AC20-E2E2AADA334C}"/>
                </a:ext>
              </a:extLst>
            </p:cNvPr>
            <p:cNvGrpSpPr/>
            <p:nvPr/>
          </p:nvGrpSpPr>
          <p:grpSpPr>
            <a:xfrm>
              <a:off x="8410315" y="2256234"/>
              <a:ext cx="212581" cy="372666"/>
              <a:chOff x="891493" y="3784600"/>
              <a:chExt cx="283441" cy="496888"/>
            </a:xfrm>
            <a:solidFill>
              <a:srgbClr val="999999"/>
            </a:solidFill>
          </p:grpSpPr>
          <p:sp>
            <p:nvSpPr>
              <p:cNvPr id="11" name="Oval 166">
                <a:extLst>
                  <a:ext uri="{FF2B5EF4-FFF2-40B4-BE49-F238E27FC236}">
                    <a16:creationId xmlns:a16="http://schemas.microsoft.com/office/drawing/2014/main" xmlns="" id="{DAD7A291-ADEF-466F-A044-CDD77B0A7CE4}"/>
                  </a:ext>
                </a:extLst>
              </p:cNvPr>
              <p:cNvSpPr>
                <a:spLocks noChangeArrowheads="1"/>
              </p:cNvSpPr>
              <p:nvPr userDrawn="1"/>
            </p:nvSpPr>
            <p:spPr bwMode="auto">
              <a:xfrm>
                <a:off x="98491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2" name="Freeform 167">
                <a:extLst>
                  <a:ext uri="{FF2B5EF4-FFF2-40B4-BE49-F238E27FC236}">
                    <a16:creationId xmlns:a16="http://schemas.microsoft.com/office/drawing/2014/main" xmlns="" id="{833C4C57-C74D-4D4A-9A54-C476AA1230E9}"/>
                  </a:ext>
                </a:extLst>
              </p:cNvPr>
              <p:cNvSpPr>
                <a:spLocks/>
              </p:cNvSpPr>
              <p:nvPr userDrawn="1"/>
            </p:nvSpPr>
            <p:spPr bwMode="auto">
              <a:xfrm>
                <a:off x="891493" y="3895725"/>
                <a:ext cx="283441"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3 w 89"/>
                  <a:gd name="T29" fmla="*/ 121 h 121"/>
                  <a:gd name="T30" fmla="*/ 41 w 89"/>
                  <a:gd name="T31" fmla="*/ 112 h 121"/>
                  <a:gd name="T32" fmla="*/ 41 w 89"/>
                  <a:gd name="T33" fmla="*/ 65 h 121"/>
                  <a:gd name="T34" fmla="*/ 48 w 89"/>
                  <a:gd name="T35" fmla="*/ 65 h 121"/>
                  <a:gd name="T36" fmla="*/ 48 w 89"/>
                  <a:gd name="T37" fmla="*/ 112 h 121"/>
                  <a:gd name="T38" fmla="*/ 57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7"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3" name="Group 12" descr="male shape">
              <a:extLst>
                <a:ext uri="{FF2B5EF4-FFF2-40B4-BE49-F238E27FC236}">
                  <a16:creationId xmlns:a16="http://schemas.microsoft.com/office/drawing/2014/main" xmlns="" id="{23D37E62-B500-4902-BB30-5F0BB0E61A63}"/>
                </a:ext>
              </a:extLst>
            </p:cNvPr>
            <p:cNvGrpSpPr/>
            <p:nvPr/>
          </p:nvGrpSpPr>
          <p:grpSpPr>
            <a:xfrm>
              <a:off x="8639522" y="2256234"/>
              <a:ext cx="211393" cy="372666"/>
              <a:chOff x="1197102" y="3784600"/>
              <a:chExt cx="281857" cy="496888"/>
            </a:xfrm>
            <a:solidFill>
              <a:srgbClr val="999999"/>
            </a:solidFill>
          </p:grpSpPr>
          <p:sp>
            <p:nvSpPr>
              <p:cNvPr id="14" name="Oval 158">
                <a:extLst>
                  <a:ext uri="{FF2B5EF4-FFF2-40B4-BE49-F238E27FC236}">
                    <a16:creationId xmlns:a16="http://schemas.microsoft.com/office/drawing/2014/main" xmlns="" id="{09E6CE25-C879-4076-BDB4-849D301464D2}"/>
                  </a:ext>
                </a:extLst>
              </p:cNvPr>
              <p:cNvSpPr>
                <a:spLocks noChangeArrowheads="1"/>
              </p:cNvSpPr>
              <p:nvPr userDrawn="1"/>
            </p:nvSpPr>
            <p:spPr bwMode="auto">
              <a:xfrm>
                <a:off x="1288943"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5" name="Freeform 159">
                <a:extLst>
                  <a:ext uri="{FF2B5EF4-FFF2-40B4-BE49-F238E27FC236}">
                    <a16:creationId xmlns:a16="http://schemas.microsoft.com/office/drawing/2014/main" xmlns="" id="{0594A6BF-F93F-44E6-88B9-29FEA6D3591D}"/>
                  </a:ext>
                </a:extLst>
              </p:cNvPr>
              <p:cNvSpPr>
                <a:spLocks/>
              </p:cNvSpPr>
              <p:nvPr userDrawn="1"/>
            </p:nvSpPr>
            <p:spPr bwMode="auto">
              <a:xfrm>
                <a:off x="1197102" y="3895725"/>
                <a:ext cx="281857"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3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6" name="Group 15" descr="male shape">
              <a:extLst>
                <a:ext uri="{FF2B5EF4-FFF2-40B4-BE49-F238E27FC236}">
                  <a16:creationId xmlns:a16="http://schemas.microsoft.com/office/drawing/2014/main" xmlns="" id="{3B2AF4F7-586C-4A0C-967F-B352867874C9}"/>
                </a:ext>
              </a:extLst>
            </p:cNvPr>
            <p:cNvGrpSpPr/>
            <p:nvPr/>
          </p:nvGrpSpPr>
          <p:grpSpPr>
            <a:xfrm>
              <a:off x="8867541" y="2256234"/>
              <a:ext cx="212581" cy="372666"/>
              <a:chOff x="1501128" y="3784600"/>
              <a:chExt cx="283441" cy="496888"/>
            </a:xfrm>
            <a:solidFill>
              <a:srgbClr val="999999"/>
            </a:solidFill>
          </p:grpSpPr>
          <p:sp>
            <p:nvSpPr>
              <p:cNvPr id="17" name="Oval 160">
                <a:extLst>
                  <a:ext uri="{FF2B5EF4-FFF2-40B4-BE49-F238E27FC236}">
                    <a16:creationId xmlns:a16="http://schemas.microsoft.com/office/drawing/2014/main" xmlns="" id="{21CE1B85-AD35-4820-959C-BFB555368347}"/>
                  </a:ext>
                </a:extLst>
              </p:cNvPr>
              <p:cNvSpPr>
                <a:spLocks noChangeArrowheads="1"/>
              </p:cNvSpPr>
              <p:nvPr userDrawn="1"/>
            </p:nvSpPr>
            <p:spPr bwMode="auto">
              <a:xfrm>
                <a:off x="1594553"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8" name="Freeform 161">
                <a:extLst>
                  <a:ext uri="{FF2B5EF4-FFF2-40B4-BE49-F238E27FC236}">
                    <a16:creationId xmlns:a16="http://schemas.microsoft.com/office/drawing/2014/main" xmlns="" id="{1D70FAAC-562C-4DC6-81FC-0AF119518C39}"/>
                  </a:ext>
                </a:extLst>
              </p:cNvPr>
              <p:cNvSpPr>
                <a:spLocks/>
              </p:cNvSpPr>
              <p:nvPr userDrawn="1"/>
            </p:nvSpPr>
            <p:spPr bwMode="auto">
              <a:xfrm>
                <a:off x="1501128" y="3895725"/>
                <a:ext cx="283441"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2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2"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9" name="Group 18" descr="male shape">
              <a:extLst>
                <a:ext uri="{FF2B5EF4-FFF2-40B4-BE49-F238E27FC236}">
                  <a16:creationId xmlns:a16="http://schemas.microsoft.com/office/drawing/2014/main" xmlns="" id="{6BD8C9C4-A64A-4B58-BC0C-426E8CCC07C1}"/>
                </a:ext>
              </a:extLst>
            </p:cNvPr>
            <p:cNvGrpSpPr/>
            <p:nvPr/>
          </p:nvGrpSpPr>
          <p:grpSpPr>
            <a:xfrm>
              <a:off x="9096748" y="2256234"/>
              <a:ext cx="211393" cy="372666"/>
              <a:chOff x="1806737" y="3784600"/>
              <a:chExt cx="281857" cy="496888"/>
            </a:xfrm>
            <a:solidFill>
              <a:srgbClr val="999999"/>
            </a:solidFill>
          </p:grpSpPr>
          <p:sp>
            <p:nvSpPr>
              <p:cNvPr id="20" name="Oval 162">
                <a:extLst>
                  <a:ext uri="{FF2B5EF4-FFF2-40B4-BE49-F238E27FC236}">
                    <a16:creationId xmlns:a16="http://schemas.microsoft.com/office/drawing/2014/main" xmlns="" id="{237B5ECA-526D-4EB2-8266-2F52DACA52FE}"/>
                  </a:ext>
                </a:extLst>
              </p:cNvPr>
              <p:cNvSpPr>
                <a:spLocks noChangeArrowheads="1"/>
              </p:cNvSpPr>
              <p:nvPr userDrawn="1"/>
            </p:nvSpPr>
            <p:spPr bwMode="auto">
              <a:xfrm>
                <a:off x="1898579"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63">
                <a:extLst>
                  <a:ext uri="{FF2B5EF4-FFF2-40B4-BE49-F238E27FC236}">
                    <a16:creationId xmlns:a16="http://schemas.microsoft.com/office/drawing/2014/main" xmlns="" id="{5AFBC7C4-27CB-46CC-9194-29EA753B0A44}"/>
                  </a:ext>
                </a:extLst>
              </p:cNvPr>
              <p:cNvSpPr>
                <a:spLocks/>
              </p:cNvSpPr>
              <p:nvPr userDrawn="1"/>
            </p:nvSpPr>
            <p:spPr bwMode="auto">
              <a:xfrm>
                <a:off x="1806737" y="3895725"/>
                <a:ext cx="281857"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7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2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7" y="0"/>
                      <a:pt x="27" y="0"/>
                      <a:pt x="27"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2"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2" name="Group 21" descr="male shape">
              <a:extLst>
                <a:ext uri="{FF2B5EF4-FFF2-40B4-BE49-F238E27FC236}">
                  <a16:creationId xmlns:a16="http://schemas.microsoft.com/office/drawing/2014/main" xmlns="" id="{8DB251BD-DA1A-47A1-AB3B-565EFC3C70D8}"/>
                </a:ext>
              </a:extLst>
            </p:cNvPr>
            <p:cNvGrpSpPr/>
            <p:nvPr/>
          </p:nvGrpSpPr>
          <p:grpSpPr>
            <a:xfrm>
              <a:off x="9322392" y="2256234"/>
              <a:ext cx="214956" cy="372666"/>
              <a:chOff x="2107596" y="3784600"/>
              <a:chExt cx="286608" cy="496888"/>
            </a:xfrm>
            <a:solidFill>
              <a:srgbClr val="00B4F1"/>
            </a:solidFill>
          </p:grpSpPr>
          <p:sp>
            <p:nvSpPr>
              <p:cNvPr id="23" name="Oval 168">
                <a:extLst>
                  <a:ext uri="{FF2B5EF4-FFF2-40B4-BE49-F238E27FC236}">
                    <a16:creationId xmlns:a16="http://schemas.microsoft.com/office/drawing/2014/main" xmlns="" id="{1FA894CC-457A-4EC7-91C4-58EBAE03787C}"/>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4" name="Freeform 169">
                <a:extLst>
                  <a:ext uri="{FF2B5EF4-FFF2-40B4-BE49-F238E27FC236}">
                    <a16:creationId xmlns:a16="http://schemas.microsoft.com/office/drawing/2014/main" xmlns="" id="{16E9DB17-FAB1-4C9B-9528-719D93B4EAFB}"/>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5" name="Group 24" descr="male shape">
              <a:extLst>
                <a:ext uri="{FF2B5EF4-FFF2-40B4-BE49-F238E27FC236}">
                  <a16:creationId xmlns:a16="http://schemas.microsoft.com/office/drawing/2014/main" xmlns="" id="{C3BEEAD1-534B-4EB9-B193-0DCCDFC8C668}"/>
                </a:ext>
              </a:extLst>
            </p:cNvPr>
            <p:cNvGrpSpPr/>
            <p:nvPr/>
          </p:nvGrpSpPr>
          <p:grpSpPr>
            <a:xfrm>
              <a:off x="9551599" y="2256234"/>
              <a:ext cx="213768" cy="372666"/>
              <a:chOff x="2413205" y="3784600"/>
              <a:chExt cx="285024" cy="496888"/>
            </a:xfrm>
            <a:solidFill>
              <a:srgbClr val="91C300"/>
            </a:solidFill>
          </p:grpSpPr>
          <p:sp>
            <p:nvSpPr>
              <p:cNvPr id="26" name="Oval 170">
                <a:extLst>
                  <a:ext uri="{FF2B5EF4-FFF2-40B4-BE49-F238E27FC236}">
                    <a16:creationId xmlns:a16="http://schemas.microsoft.com/office/drawing/2014/main" xmlns="" id="{AD8DC121-EE4E-4447-804F-6F834D4EC0B7}"/>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7" name="Freeform 171">
                <a:extLst>
                  <a:ext uri="{FF2B5EF4-FFF2-40B4-BE49-F238E27FC236}">
                    <a16:creationId xmlns:a16="http://schemas.microsoft.com/office/drawing/2014/main" xmlns="" id="{8245B7E2-4DC2-488D-80EA-5CB8719316BF}"/>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8" name="Group 27" descr="male shape">
              <a:extLst>
                <a:ext uri="{FF2B5EF4-FFF2-40B4-BE49-F238E27FC236}">
                  <a16:creationId xmlns:a16="http://schemas.microsoft.com/office/drawing/2014/main" xmlns="" id="{BA13A9A7-0F8D-4B1C-92A9-42D9B9BA63B2}"/>
                </a:ext>
              </a:extLst>
            </p:cNvPr>
            <p:cNvGrpSpPr/>
            <p:nvPr/>
          </p:nvGrpSpPr>
          <p:grpSpPr>
            <a:xfrm>
              <a:off x="9779618" y="2256234"/>
              <a:ext cx="214956" cy="372666"/>
              <a:chOff x="2717231" y="3784600"/>
              <a:chExt cx="286608" cy="496888"/>
            </a:xfrm>
            <a:solidFill>
              <a:srgbClr val="FFC300"/>
            </a:solidFill>
          </p:grpSpPr>
          <p:sp>
            <p:nvSpPr>
              <p:cNvPr id="29" name="Oval 172">
                <a:extLst>
                  <a:ext uri="{FF2B5EF4-FFF2-40B4-BE49-F238E27FC236}">
                    <a16:creationId xmlns:a16="http://schemas.microsoft.com/office/drawing/2014/main" xmlns="" id="{388AD0A2-C140-474B-BB2D-F975557AFB28}"/>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0" name="Freeform 173">
                <a:extLst>
                  <a:ext uri="{FF2B5EF4-FFF2-40B4-BE49-F238E27FC236}">
                    <a16:creationId xmlns:a16="http://schemas.microsoft.com/office/drawing/2014/main" xmlns="" id="{8DCD33A4-1D1F-47A0-B902-15ED7A507965}"/>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1" name="Group 30" descr="male shape">
              <a:extLst>
                <a:ext uri="{FF2B5EF4-FFF2-40B4-BE49-F238E27FC236}">
                  <a16:creationId xmlns:a16="http://schemas.microsoft.com/office/drawing/2014/main" xmlns="" id="{110F66B1-ADDC-448F-9748-B9DBA3D76C3C}"/>
                </a:ext>
              </a:extLst>
            </p:cNvPr>
            <p:cNvGrpSpPr/>
            <p:nvPr/>
          </p:nvGrpSpPr>
          <p:grpSpPr>
            <a:xfrm>
              <a:off x="10008826" y="2256234"/>
              <a:ext cx="213768" cy="372666"/>
              <a:chOff x="3022841" y="3784600"/>
              <a:chExt cx="285024" cy="496888"/>
            </a:xfrm>
            <a:solidFill>
              <a:srgbClr val="F8682C"/>
            </a:solidFill>
          </p:grpSpPr>
          <p:sp>
            <p:nvSpPr>
              <p:cNvPr id="32" name="Oval 174">
                <a:extLst>
                  <a:ext uri="{FF2B5EF4-FFF2-40B4-BE49-F238E27FC236}">
                    <a16:creationId xmlns:a16="http://schemas.microsoft.com/office/drawing/2014/main" xmlns="" id="{3691A90D-D109-43E9-B741-395C2261F691}"/>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3" name="Freeform 175">
                <a:extLst>
                  <a:ext uri="{FF2B5EF4-FFF2-40B4-BE49-F238E27FC236}">
                    <a16:creationId xmlns:a16="http://schemas.microsoft.com/office/drawing/2014/main" xmlns="" id="{CB963786-E4BD-4DD9-A797-E5E742BA3798}"/>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7" name="Group 36" descr="female shape">
              <a:extLst>
                <a:ext uri="{FF2B5EF4-FFF2-40B4-BE49-F238E27FC236}">
                  <a16:creationId xmlns:a16="http://schemas.microsoft.com/office/drawing/2014/main" xmlns="" id="{8F144C43-1DE2-4DB5-9A0E-7BE7BF82785A}"/>
                </a:ext>
              </a:extLst>
            </p:cNvPr>
            <p:cNvGrpSpPr/>
            <p:nvPr/>
          </p:nvGrpSpPr>
          <p:grpSpPr>
            <a:xfrm>
              <a:off x="8224453" y="2682523"/>
              <a:ext cx="201893" cy="372666"/>
              <a:chOff x="3565970" y="3784600"/>
              <a:chExt cx="269190" cy="496888"/>
            </a:xfrm>
            <a:solidFill>
              <a:srgbClr val="F8682C"/>
            </a:solidFill>
          </p:grpSpPr>
          <p:sp>
            <p:nvSpPr>
              <p:cNvPr id="38" name="Oval 178">
                <a:extLst>
                  <a:ext uri="{FF2B5EF4-FFF2-40B4-BE49-F238E27FC236}">
                    <a16:creationId xmlns:a16="http://schemas.microsoft.com/office/drawing/2014/main" xmlns="" id="{B671440B-65C6-443F-8B85-C1F3561DB6B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9" name="Freeform 179">
                <a:extLst>
                  <a:ext uri="{FF2B5EF4-FFF2-40B4-BE49-F238E27FC236}">
                    <a16:creationId xmlns:a16="http://schemas.microsoft.com/office/drawing/2014/main" xmlns="" id="{C95ECDC7-48B3-4C01-AAF0-282021E90795}"/>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0" name="Group 39" descr="female shape">
              <a:extLst>
                <a:ext uri="{FF2B5EF4-FFF2-40B4-BE49-F238E27FC236}">
                  <a16:creationId xmlns:a16="http://schemas.microsoft.com/office/drawing/2014/main" xmlns="" id="{B34D9A05-10D4-4F91-A921-A23D35CD62EE}"/>
                </a:ext>
              </a:extLst>
            </p:cNvPr>
            <p:cNvGrpSpPr/>
            <p:nvPr/>
          </p:nvGrpSpPr>
          <p:grpSpPr>
            <a:xfrm>
              <a:off x="8452473" y="2682523"/>
              <a:ext cx="203081" cy="372666"/>
              <a:chOff x="3869996" y="3784600"/>
              <a:chExt cx="270774" cy="496888"/>
            </a:xfrm>
            <a:solidFill>
              <a:srgbClr val="FFC300"/>
            </a:solidFill>
          </p:grpSpPr>
          <p:sp>
            <p:nvSpPr>
              <p:cNvPr id="41" name="Oval 180">
                <a:extLst>
                  <a:ext uri="{FF2B5EF4-FFF2-40B4-BE49-F238E27FC236}">
                    <a16:creationId xmlns:a16="http://schemas.microsoft.com/office/drawing/2014/main" xmlns="" id="{730E293D-2A4B-4F04-AA76-7A171F4F8B30}"/>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2" name="Freeform 181">
                <a:extLst>
                  <a:ext uri="{FF2B5EF4-FFF2-40B4-BE49-F238E27FC236}">
                    <a16:creationId xmlns:a16="http://schemas.microsoft.com/office/drawing/2014/main" xmlns="" id="{8F811C2E-650B-44D3-8353-EDD52D8C0267}"/>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3" name="Group 42" descr="female shape">
              <a:extLst>
                <a:ext uri="{FF2B5EF4-FFF2-40B4-BE49-F238E27FC236}">
                  <a16:creationId xmlns:a16="http://schemas.microsoft.com/office/drawing/2014/main" xmlns="" id="{A67A11E8-E37D-48B8-8C55-20885899BA4E}"/>
                </a:ext>
              </a:extLst>
            </p:cNvPr>
            <p:cNvGrpSpPr/>
            <p:nvPr/>
          </p:nvGrpSpPr>
          <p:grpSpPr>
            <a:xfrm>
              <a:off x="8681680" y="2682523"/>
              <a:ext cx="201893" cy="372666"/>
              <a:chOff x="4175605" y="3784600"/>
              <a:chExt cx="269190" cy="496888"/>
            </a:xfrm>
            <a:solidFill>
              <a:srgbClr val="FFC300"/>
            </a:solidFill>
          </p:grpSpPr>
          <p:sp>
            <p:nvSpPr>
              <p:cNvPr id="44" name="Oval 182">
                <a:extLst>
                  <a:ext uri="{FF2B5EF4-FFF2-40B4-BE49-F238E27FC236}">
                    <a16:creationId xmlns:a16="http://schemas.microsoft.com/office/drawing/2014/main" xmlns="" id="{9632810D-7911-40EA-81EE-51AD9B9CD48C}"/>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5" name="Freeform 183">
                <a:extLst>
                  <a:ext uri="{FF2B5EF4-FFF2-40B4-BE49-F238E27FC236}">
                    <a16:creationId xmlns:a16="http://schemas.microsoft.com/office/drawing/2014/main" xmlns="" id="{D5A8C6FD-C156-4A19-8429-368CD9EAA840}"/>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6" name="Group 45" descr="female shape">
              <a:extLst>
                <a:ext uri="{FF2B5EF4-FFF2-40B4-BE49-F238E27FC236}">
                  <a16:creationId xmlns:a16="http://schemas.microsoft.com/office/drawing/2014/main" xmlns="" id="{EEFED89A-AC08-48CE-91F6-AE727824352B}"/>
                </a:ext>
              </a:extLst>
            </p:cNvPr>
            <p:cNvGrpSpPr/>
            <p:nvPr/>
          </p:nvGrpSpPr>
          <p:grpSpPr>
            <a:xfrm>
              <a:off x="8900538" y="2682523"/>
              <a:ext cx="203081" cy="372666"/>
              <a:chOff x="4479631" y="3784600"/>
              <a:chExt cx="270774" cy="496888"/>
            </a:xfrm>
            <a:solidFill>
              <a:srgbClr val="91C300"/>
            </a:solidFill>
          </p:grpSpPr>
          <p:sp>
            <p:nvSpPr>
              <p:cNvPr id="47" name="Oval 184">
                <a:extLst>
                  <a:ext uri="{FF2B5EF4-FFF2-40B4-BE49-F238E27FC236}">
                    <a16:creationId xmlns:a16="http://schemas.microsoft.com/office/drawing/2014/main" xmlns="" id="{3FCD88D1-4AE9-4D5C-B40B-17B1C8E6C4AD}"/>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8" name="Freeform 185">
                <a:extLst>
                  <a:ext uri="{FF2B5EF4-FFF2-40B4-BE49-F238E27FC236}">
                    <a16:creationId xmlns:a16="http://schemas.microsoft.com/office/drawing/2014/main" xmlns="" id="{3A95246F-4078-4E41-AC9C-7C0C69219642}"/>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9" name="Group 48" descr="female shape">
              <a:extLst>
                <a:ext uri="{FF2B5EF4-FFF2-40B4-BE49-F238E27FC236}">
                  <a16:creationId xmlns:a16="http://schemas.microsoft.com/office/drawing/2014/main" xmlns="" id="{BF69544A-7D6D-426C-9898-D97D1FF14F2D}"/>
                </a:ext>
              </a:extLst>
            </p:cNvPr>
            <p:cNvGrpSpPr/>
            <p:nvPr/>
          </p:nvGrpSpPr>
          <p:grpSpPr>
            <a:xfrm>
              <a:off x="9138906" y="2682523"/>
              <a:ext cx="201893" cy="372666"/>
              <a:chOff x="4785240" y="3784600"/>
              <a:chExt cx="269190" cy="496888"/>
            </a:xfrm>
            <a:solidFill>
              <a:srgbClr val="00B4F1"/>
            </a:solidFill>
          </p:grpSpPr>
          <p:sp>
            <p:nvSpPr>
              <p:cNvPr id="50" name="Oval 186">
                <a:extLst>
                  <a:ext uri="{FF2B5EF4-FFF2-40B4-BE49-F238E27FC236}">
                    <a16:creationId xmlns:a16="http://schemas.microsoft.com/office/drawing/2014/main" xmlns="" id="{FE269AA2-0604-4A93-A546-29EC51AC6670}"/>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1" name="Freeform 187">
                <a:extLst>
                  <a:ext uri="{FF2B5EF4-FFF2-40B4-BE49-F238E27FC236}">
                    <a16:creationId xmlns:a16="http://schemas.microsoft.com/office/drawing/2014/main" xmlns="" id="{EF915278-7F94-4F53-ADC8-F9DC843898C5}"/>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2" name="Group 51" descr="female shape">
              <a:extLst>
                <a:ext uri="{FF2B5EF4-FFF2-40B4-BE49-F238E27FC236}">
                  <a16:creationId xmlns:a16="http://schemas.microsoft.com/office/drawing/2014/main" xmlns="" id="{AA57A5D8-7B84-4375-8DA8-5D1811CA8DFD}"/>
                </a:ext>
              </a:extLst>
            </p:cNvPr>
            <p:cNvGrpSpPr/>
            <p:nvPr/>
          </p:nvGrpSpPr>
          <p:grpSpPr>
            <a:xfrm>
              <a:off x="9377106" y="2682523"/>
              <a:ext cx="200705" cy="372666"/>
              <a:chOff x="5089266" y="3784600"/>
              <a:chExt cx="267607" cy="496888"/>
            </a:xfrm>
            <a:solidFill>
              <a:srgbClr val="999999"/>
            </a:solidFill>
          </p:grpSpPr>
          <p:sp>
            <p:nvSpPr>
              <p:cNvPr id="53" name="Oval 188">
                <a:extLst>
                  <a:ext uri="{FF2B5EF4-FFF2-40B4-BE49-F238E27FC236}">
                    <a16:creationId xmlns:a16="http://schemas.microsoft.com/office/drawing/2014/main" xmlns="" id="{F203C400-5259-4BC0-8BF5-91E63B786143}"/>
                  </a:ext>
                </a:extLst>
              </p:cNvPr>
              <p:cNvSpPr>
                <a:spLocks noChangeArrowheads="1"/>
              </p:cNvSpPr>
              <p:nvPr userDrawn="1"/>
            </p:nvSpPr>
            <p:spPr bwMode="auto">
              <a:xfrm>
                <a:off x="517477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4" name="Freeform 189">
                <a:extLst>
                  <a:ext uri="{FF2B5EF4-FFF2-40B4-BE49-F238E27FC236}">
                    <a16:creationId xmlns:a16="http://schemas.microsoft.com/office/drawing/2014/main" xmlns="" id="{8660D394-FC8F-402E-B032-57B648845818}"/>
                  </a:ext>
                </a:extLst>
              </p:cNvPr>
              <p:cNvSpPr>
                <a:spLocks/>
              </p:cNvSpPr>
              <p:nvPr userDrawn="1"/>
            </p:nvSpPr>
            <p:spPr bwMode="auto">
              <a:xfrm>
                <a:off x="5089266" y="3895725"/>
                <a:ext cx="267607" cy="385763"/>
              </a:xfrm>
              <a:custGeom>
                <a:avLst/>
                <a:gdLst>
                  <a:gd name="T0" fmla="*/ 83 w 84"/>
                  <a:gd name="T1" fmla="*/ 44 h 121"/>
                  <a:gd name="T2" fmla="*/ 63 w 84"/>
                  <a:gd name="T3" fmla="*/ 4 h 121"/>
                  <a:gd name="T4" fmla="*/ 56 w 84"/>
                  <a:gd name="T5" fmla="*/ 0 h 121"/>
                  <a:gd name="T6" fmla="*/ 56 w 84"/>
                  <a:gd name="T7" fmla="*/ 0 h 121"/>
                  <a:gd name="T8" fmla="*/ 52 w 84"/>
                  <a:gd name="T9" fmla="*/ 0 h 121"/>
                  <a:gd name="T10" fmla="*/ 32 w 84"/>
                  <a:gd name="T11" fmla="*/ 0 h 121"/>
                  <a:gd name="T12" fmla="*/ 28 w 84"/>
                  <a:gd name="T13" fmla="*/ 0 h 121"/>
                  <a:gd name="T14" fmla="*/ 28 w 84"/>
                  <a:gd name="T15" fmla="*/ 0 h 121"/>
                  <a:gd name="T16" fmla="*/ 21 w 84"/>
                  <a:gd name="T17" fmla="*/ 4 h 121"/>
                  <a:gd name="T18" fmla="*/ 1 w 84"/>
                  <a:gd name="T19" fmla="*/ 44 h 121"/>
                  <a:gd name="T20" fmla="*/ 4 w 84"/>
                  <a:gd name="T21" fmla="*/ 53 h 121"/>
                  <a:gd name="T22" fmla="*/ 13 w 84"/>
                  <a:gd name="T23" fmla="*/ 50 h 121"/>
                  <a:gd name="T24" fmla="*/ 25 w 84"/>
                  <a:gd name="T25" fmla="*/ 25 h 121"/>
                  <a:gd name="T26" fmla="*/ 26 w 84"/>
                  <a:gd name="T27" fmla="*/ 40 h 121"/>
                  <a:gd name="T28" fmla="*/ 12 w 84"/>
                  <a:gd name="T29" fmla="*/ 72 h 121"/>
                  <a:gd name="T30" fmla="*/ 16 w 84"/>
                  <a:gd name="T31" fmla="*/ 77 h 121"/>
                  <a:gd name="T32" fmla="*/ 27 w 84"/>
                  <a:gd name="T33" fmla="*/ 77 h 121"/>
                  <a:gd name="T34" fmla="*/ 27 w 84"/>
                  <a:gd name="T35" fmla="*/ 114 h 121"/>
                  <a:gd name="T36" fmla="*/ 33 w 84"/>
                  <a:gd name="T37" fmla="*/ 121 h 121"/>
                  <a:gd name="T38" fmla="*/ 40 w 84"/>
                  <a:gd name="T39" fmla="*/ 114 h 121"/>
                  <a:gd name="T40" fmla="*/ 40 w 84"/>
                  <a:gd name="T41" fmla="*/ 77 h 121"/>
                  <a:gd name="T42" fmla="*/ 44 w 84"/>
                  <a:gd name="T43" fmla="*/ 77 h 121"/>
                  <a:gd name="T44" fmla="*/ 44 w 84"/>
                  <a:gd name="T45" fmla="*/ 114 h 121"/>
                  <a:gd name="T46" fmla="*/ 51 w 84"/>
                  <a:gd name="T47" fmla="*/ 121 h 121"/>
                  <a:gd name="T48" fmla="*/ 57 w 84"/>
                  <a:gd name="T49" fmla="*/ 114 h 121"/>
                  <a:gd name="T50" fmla="*/ 57 w 84"/>
                  <a:gd name="T51" fmla="*/ 77 h 121"/>
                  <a:gd name="T52" fmla="*/ 68 w 84"/>
                  <a:gd name="T53" fmla="*/ 77 h 121"/>
                  <a:gd name="T54" fmla="*/ 72 w 84"/>
                  <a:gd name="T55" fmla="*/ 72 h 121"/>
                  <a:gd name="T56" fmla="*/ 58 w 84"/>
                  <a:gd name="T57" fmla="*/ 40 h 121"/>
                  <a:gd name="T58" fmla="*/ 59 w 84"/>
                  <a:gd name="T59" fmla="*/ 25 h 121"/>
                  <a:gd name="T60" fmla="*/ 71 w 84"/>
                  <a:gd name="T61" fmla="*/ 50 h 121"/>
                  <a:gd name="T62" fmla="*/ 80 w 84"/>
                  <a:gd name="T63" fmla="*/ 53 h 121"/>
                  <a:gd name="T64" fmla="*/ 83 w 84"/>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2" y="72"/>
                      <a:pt x="12" y="72"/>
                      <a:pt x="12" y="72"/>
                    </a:cubicBezTo>
                    <a:cubicBezTo>
                      <a:pt x="11"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6" y="54"/>
                      <a:pt x="80" y="53"/>
                    </a:cubicBezTo>
                    <a:cubicBezTo>
                      <a:pt x="83" y="51"/>
                      <a:pt x="84"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5" name="Group 54" descr="female shape">
              <a:extLst>
                <a:ext uri="{FF2B5EF4-FFF2-40B4-BE49-F238E27FC236}">
                  <a16:creationId xmlns:a16="http://schemas.microsoft.com/office/drawing/2014/main" xmlns="" id="{ED1FB691-71DF-4B6E-8ADD-22B85D3A0AFF}"/>
                </a:ext>
              </a:extLst>
            </p:cNvPr>
            <p:cNvGrpSpPr/>
            <p:nvPr/>
          </p:nvGrpSpPr>
          <p:grpSpPr>
            <a:xfrm>
              <a:off x="9596134" y="2682523"/>
              <a:ext cx="199517" cy="372666"/>
              <a:chOff x="5394876" y="3784600"/>
              <a:chExt cx="266023" cy="496888"/>
            </a:xfrm>
            <a:solidFill>
              <a:srgbClr val="999999"/>
            </a:solidFill>
          </p:grpSpPr>
          <p:sp>
            <p:nvSpPr>
              <p:cNvPr id="56" name="Oval 190">
                <a:extLst>
                  <a:ext uri="{FF2B5EF4-FFF2-40B4-BE49-F238E27FC236}">
                    <a16:creationId xmlns:a16="http://schemas.microsoft.com/office/drawing/2014/main" xmlns="" id="{EA79DB30-905C-40CC-AF9F-444B34FCB469}"/>
                  </a:ext>
                </a:extLst>
              </p:cNvPr>
              <p:cNvSpPr>
                <a:spLocks noChangeArrowheads="1"/>
              </p:cNvSpPr>
              <p:nvPr userDrawn="1"/>
            </p:nvSpPr>
            <p:spPr bwMode="auto">
              <a:xfrm>
                <a:off x="548038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7" name="Freeform 191">
                <a:extLst>
                  <a:ext uri="{FF2B5EF4-FFF2-40B4-BE49-F238E27FC236}">
                    <a16:creationId xmlns:a16="http://schemas.microsoft.com/office/drawing/2014/main" xmlns="" id="{BAFA8667-1517-4A73-AA45-D145AD19E789}"/>
                  </a:ext>
                </a:extLst>
              </p:cNvPr>
              <p:cNvSpPr>
                <a:spLocks/>
              </p:cNvSpPr>
              <p:nvPr userDrawn="1"/>
            </p:nvSpPr>
            <p:spPr bwMode="auto">
              <a:xfrm>
                <a:off x="5394876" y="3895725"/>
                <a:ext cx="266023" cy="385763"/>
              </a:xfrm>
              <a:custGeom>
                <a:avLst/>
                <a:gdLst>
                  <a:gd name="T0" fmla="*/ 83 w 84"/>
                  <a:gd name="T1" fmla="*/ 44 h 121"/>
                  <a:gd name="T2" fmla="*/ 63 w 84"/>
                  <a:gd name="T3" fmla="*/ 4 h 121"/>
                  <a:gd name="T4" fmla="*/ 56 w 84"/>
                  <a:gd name="T5" fmla="*/ 0 h 121"/>
                  <a:gd name="T6" fmla="*/ 56 w 84"/>
                  <a:gd name="T7" fmla="*/ 0 h 121"/>
                  <a:gd name="T8" fmla="*/ 52 w 84"/>
                  <a:gd name="T9" fmla="*/ 0 h 121"/>
                  <a:gd name="T10" fmla="*/ 32 w 84"/>
                  <a:gd name="T11" fmla="*/ 0 h 121"/>
                  <a:gd name="T12" fmla="*/ 28 w 84"/>
                  <a:gd name="T13" fmla="*/ 0 h 121"/>
                  <a:gd name="T14" fmla="*/ 28 w 84"/>
                  <a:gd name="T15" fmla="*/ 0 h 121"/>
                  <a:gd name="T16" fmla="*/ 21 w 84"/>
                  <a:gd name="T17" fmla="*/ 4 h 121"/>
                  <a:gd name="T18" fmla="*/ 1 w 84"/>
                  <a:gd name="T19" fmla="*/ 44 h 121"/>
                  <a:gd name="T20" fmla="*/ 4 w 84"/>
                  <a:gd name="T21" fmla="*/ 53 h 121"/>
                  <a:gd name="T22" fmla="*/ 13 w 84"/>
                  <a:gd name="T23" fmla="*/ 50 h 121"/>
                  <a:gd name="T24" fmla="*/ 25 w 84"/>
                  <a:gd name="T25" fmla="*/ 25 h 121"/>
                  <a:gd name="T26" fmla="*/ 26 w 84"/>
                  <a:gd name="T27" fmla="*/ 40 h 121"/>
                  <a:gd name="T28" fmla="*/ 12 w 84"/>
                  <a:gd name="T29" fmla="*/ 72 h 121"/>
                  <a:gd name="T30" fmla="*/ 16 w 84"/>
                  <a:gd name="T31" fmla="*/ 77 h 121"/>
                  <a:gd name="T32" fmla="*/ 27 w 84"/>
                  <a:gd name="T33" fmla="*/ 77 h 121"/>
                  <a:gd name="T34" fmla="*/ 27 w 84"/>
                  <a:gd name="T35" fmla="*/ 114 h 121"/>
                  <a:gd name="T36" fmla="*/ 33 w 84"/>
                  <a:gd name="T37" fmla="*/ 121 h 121"/>
                  <a:gd name="T38" fmla="*/ 40 w 84"/>
                  <a:gd name="T39" fmla="*/ 114 h 121"/>
                  <a:gd name="T40" fmla="*/ 40 w 84"/>
                  <a:gd name="T41" fmla="*/ 77 h 121"/>
                  <a:gd name="T42" fmla="*/ 44 w 84"/>
                  <a:gd name="T43" fmla="*/ 77 h 121"/>
                  <a:gd name="T44" fmla="*/ 44 w 84"/>
                  <a:gd name="T45" fmla="*/ 114 h 121"/>
                  <a:gd name="T46" fmla="*/ 51 w 84"/>
                  <a:gd name="T47" fmla="*/ 121 h 121"/>
                  <a:gd name="T48" fmla="*/ 57 w 84"/>
                  <a:gd name="T49" fmla="*/ 114 h 121"/>
                  <a:gd name="T50" fmla="*/ 57 w 84"/>
                  <a:gd name="T51" fmla="*/ 77 h 121"/>
                  <a:gd name="T52" fmla="*/ 68 w 84"/>
                  <a:gd name="T53" fmla="*/ 77 h 121"/>
                  <a:gd name="T54" fmla="*/ 72 w 84"/>
                  <a:gd name="T55" fmla="*/ 72 h 121"/>
                  <a:gd name="T56" fmla="*/ 58 w 84"/>
                  <a:gd name="T57" fmla="*/ 40 h 121"/>
                  <a:gd name="T58" fmla="*/ 59 w 84"/>
                  <a:gd name="T59" fmla="*/ 25 h 121"/>
                  <a:gd name="T60" fmla="*/ 71 w 84"/>
                  <a:gd name="T61" fmla="*/ 50 h 121"/>
                  <a:gd name="T62" fmla="*/ 80 w 84"/>
                  <a:gd name="T63" fmla="*/ 53 h 121"/>
                  <a:gd name="T64" fmla="*/ 83 w 84"/>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2" y="72"/>
                      <a:pt x="12" y="72"/>
                      <a:pt x="12" y="72"/>
                    </a:cubicBezTo>
                    <a:cubicBezTo>
                      <a:pt x="11"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6" y="54"/>
                      <a:pt x="80" y="53"/>
                    </a:cubicBezTo>
                    <a:cubicBezTo>
                      <a:pt x="83" y="51"/>
                      <a:pt x="84"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8" name="Group 57" descr="female shape">
              <a:extLst>
                <a:ext uri="{FF2B5EF4-FFF2-40B4-BE49-F238E27FC236}">
                  <a16:creationId xmlns:a16="http://schemas.microsoft.com/office/drawing/2014/main" xmlns="" id="{60951071-A6C1-4046-A20F-4A47B586F1DB}"/>
                </a:ext>
              </a:extLst>
            </p:cNvPr>
            <p:cNvGrpSpPr/>
            <p:nvPr/>
          </p:nvGrpSpPr>
          <p:grpSpPr>
            <a:xfrm>
              <a:off x="9821777" y="2682523"/>
              <a:ext cx="203081" cy="372666"/>
              <a:chOff x="5695735" y="3784600"/>
              <a:chExt cx="270774" cy="496888"/>
            </a:xfrm>
            <a:solidFill>
              <a:srgbClr val="999999"/>
            </a:solidFill>
          </p:grpSpPr>
          <p:sp>
            <p:nvSpPr>
              <p:cNvPr id="59" name="Oval 192">
                <a:extLst>
                  <a:ext uri="{FF2B5EF4-FFF2-40B4-BE49-F238E27FC236}">
                    <a16:creationId xmlns:a16="http://schemas.microsoft.com/office/drawing/2014/main" xmlns="" id="{CB7865E7-A9CD-43B0-828A-771E54A9BAB9}"/>
                  </a:ext>
                </a:extLst>
              </p:cNvPr>
              <p:cNvSpPr>
                <a:spLocks noChangeArrowheads="1"/>
              </p:cNvSpPr>
              <p:nvPr userDrawn="1"/>
            </p:nvSpPr>
            <p:spPr bwMode="auto">
              <a:xfrm>
                <a:off x="578440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0" name="Freeform 193">
                <a:extLst>
                  <a:ext uri="{FF2B5EF4-FFF2-40B4-BE49-F238E27FC236}">
                    <a16:creationId xmlns:a16="http://schemas.microsoft.com/office/drawing/2014/main" xmlns="" id="{B529845A-CDE6-40B5-B219-560BEA01AA82}"/>
                  </a:ext>
                </a:extLst>
              </p:cNvPr>
              <p:cNvSpPr>
                <a:spLocks/>
              </p:cNvSpPr>
              <p:nvPr userDrawn="1"/>
            </p:nvSpPr>
            <p:spPr bwMode="auto">
              <a:xfrm>
                <a:off x="5695735" y="3895725"/>
                <a:ext cx="270774" cy="385763"/>
              </a:xfrm>
              <a:custGeom>
                <a:avLst/>
                <a:gdLst>
                  <a:gd name="T0" fmla="*/ 84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9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7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1 w 85"/>
                  <a:gd name="T39" fmla="*/ 114 h 121"/>
                  <a:gd name="T40" fmla="*/ 41 w 85"/>
                  <a:gd name="T41" fmla="*/ 77 h 121"/>
                  <a:gd name="T42" fmla="*/ 45 w 85"/>
                  <a:gd name="T43" fmla="*/ 77 h 121"/>
                  <a:gd name="T44" fmla="*/ 45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9 w 85"/>
                  <a:gd name="T57" fmla="*/ 40 h 121"/>
                  <a:gd name="T58" fmla="*/ 59 w 85"/>
                  <a:gd name="T59" fmla="*/ 25 h 121"/>
                  <a:gd name="T60" fmla="*/ 71 w 85"/>
                  <a:gd name="T61" fmla="*/ 50 h 121"/>
                  <a:gd name="T62" fmla="*/ 80 w 85"/>
                  <a:gd name="T63" fmla="*/ 53 h 121"/>
                  <a:gd name="T64" fmla="*/ 84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4" y="44"/>
                    </a:moveTo>
                    <a:cubicBezTo>
                      <a:pt x="64" y="4"/>
                      <a:pt x="64" y="4"/>
                      <a:pt x="64" y="4"/>
                    </a:cubicBezTo>
                    <a:cubicBezTo>
                      <a:pt x="63" y="1"/>
                      <a:pt x="60" y="0"/>
                      <a:pt x="57" y="0"/>
                    </a:cubicBezTo>
                    <a:cubicBezTo>
                      <a:pt x="56" y="0"/>
                      <a:pt x="56" y="0"/>
                      <a:pt x="56" y="0"/>
                    </a:cubicBezTo>
                    <a:cubicBezTo>
                      <a:pt x="52" y="0"/>
                      <a:pt x="52" y="0"/>
                      <a:pt x="52" y="0"/>
                    </a:cubicBezTo>
                    <a:cubicBezTo>
                      <a:pt x="33" y="0"/>
                      <a:pt x="33" y="0"/>
                      <a:pt x="33" y="0"/>
                    </a:cubicBezTo>
                    <a:cubicBezTo>
                      <a:pt x="29" y="0"/>
                      <a:pt x="29" y="0"/>
                      <a:pt x="29" y="0"/>
                    </a:cubicBezTo>
                    <a:cubicBezTo>
                      <a:pt x="29" y="0"/>
                      <a:pt x="29" y="0"/>
                      <a:pt x="29" y="0"/>
                    </a:cubicBezTo>
                    <a:cubicBezTo>
                      <a:pt x="26" y="0"/>
                      <a:pt x="23" y="1"/>
                      <a:pt x="21" y="4"/>
                    </a:cubicBezTo>
                    <a:cubicBezTo>
                      <a:pt x="2" y="44"/>
                      <a:pt x="2" y="44"/>
                      <a:pt x="2" y="44"/>
                    </a:cubicBezTo>
                    <a:cubicBezTo>
                      <a:pt x="0" y="47"/>
                      <a:pt x="2" y="51"/>
                      <a:pt x="5" y="53"/>
                    </a:cubicBezTo>
                    <a:cubicBezTo>
                      <a:pt x="8" y="54"/>
                      <a:pt x="12" y="53"/>
                      <a:pt x="14" y="50"/>
                    </a:cubicBezTo>
                    <a:cubicBezTo>
                      <a:pt x="26" y="25"/>
                      <a:pt x="26" y="25"/>
                      <a:pt x="26" y="25"/>
                    </a:cubicBezTo>
                    <a:cubicBezTo>
                      <a:pt x="27" y="40"/>
                      <a:pt x="27" y="40"/>
                      <a:pt x="27"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8" y="121"/>
                      <a:pt x="41" y="118"/>
                      <a:pt x="41" y="114"/>
                    </a:cubicBezTo>
                    <a:cubicBezTo>
                      <a:pt x="41" y="77"/>
                      <a:pt x="41" y="77"/>
                      <a:pt x="41" y="77"/>
                    </a:cubicBezTo>
                    <a:cubicBezTo>
                      <a:pt x="45" y="77"/>
                      <a:pt x="45" y="77"/>
                      <a:pt x="45" y="77"/>
                    </a:cubicBezTo>
                    <a:cubicBezTo>
                      <a:pt x="45" y="114"/>
                      <a:pt x="45" y="114"/>
                      <a:pt x="45" y="114"/>
                    </a:cubicBezTo>
                    <a:cubicBezTo>
                      <a:pt x="45" y="118"/>
                      <a:pt x="48" y="121"/>
                      <a:pt x="51" y="121"/>
                    </a:cubicBezTo>
                    <a:cubicBezTo>
                      <a:pt x="55" y="121"/>
                      <a:pt x="58" y="118"/>
                      <a:pt x="58" y="114"/>
                    </a:cubicBezTo>
                    <a:cubicBezTo>
                      <a:pt x="58" y="77"/>
                      <a:pt x="58" y="77"/>
                      <a:pt x="58" y="77"/>
                    </a:cubicBezTo>
                    <a:cubicBezTo>
                      <a:pt x="69" y="77"/>
                      <a:pt x="69" y="77"/>
                      <a:pt x="69" y="77"/>
                    </a:cubicBezTo>
                    <a:cubicBezTo>
                      <a:pt x="72" y="77"/>
                      <a:pt x="73" y="74"/>
                      <a:pt x="72" y="72"/>
                    </a:cubicBezTo>
                    <a:cubicBezTo>
                      <a:pt x="59" y="40"/>
                      <a:pt x="59" y="40"/>
                      <a:pt x="59" y="40"/>
                    </a:cubicBezTo>
                    <a:cubicBezTo>
                      <a:pt x="59" y="25"/>
                      <a:pt x="59" y="25"/>
                      <a:pt x="59" y="25"/>
                    </a:cubicBezTo>
                    <a:cubicBezTo>
                      <a:pt x="71" y="50"/>
                      <a:pt x="71" y="50"/>
                      <a:pt x="71" y="50"/>
                    </a:cubicBezTo>
                    <a:cubicBezTo>
                      <a:pt x="73" y="53"/>
                      <a:pt x="77" y="54"/>
                      <a:pt x="80" y="53"/>
                    </a:cubicBezTo>
                    <a:cubicBezTo>
                      <a:pt x="84" y="51"/>
                      <a:pt x="85" y="47"/>
                      <a:pt x="8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1" name="Group 60" descr="female shape">
              <a:extLst>
                <a:ext uri="{FF2B5EF4-FFF2-40B4-BE49-F238E27FC236}">
                  <a16:creationId xmlns:a16="http://schemas.microsoft.com/office/drawing/2014/main" xmlns="" id="{AA086C7C-79E4-4363-B350-4D75349EE501}"/>
                </a:ext>
              </a:extLst>
            </p:cNvPr>
            <p:cNvGrpSpPr/>
            <p:nvPr/>
          </p:nvGrpSpPr>
          <p:grpSpPr>
            <a:xfrm>
              <a:off x="10050983" y="2682523"/>
              <a:ext cx="201893" cy="372666"/>
              <a:chOff x="6001343" y="3784600"/>
              <a:chExt cx="269190" cy="496888"/>
            </a:xfrm>
            <a:solidFill>
              <a:srgbClr val="999999"/>
            </a:solidFill>
          </p:grpSpPr>
          <p:sp>
            <p:nvSpPr>
              <p:cNvPr id="62" name="Oval 194">
                <a:extLst>
                  <a:ext uri="{FF2B5EF4-FFF2-40B4-BE49-F238E27FC236}">
                    <a16:creationId xmlns:a16="http://schemas.microsoft.com/office/drawing/2014/main" xmlns="" id="{FFE97BE0-2CDE-40B4-8D67-BDDF756B73BB}"/>
                  </a:ext>
                </a:extLst>
              </p:cNvPr>
              <p:cNvSpPr>
                <a:spLocks noChangeArrowheads="1"/>
              </p:cNvSpPr>
              <p:nvPr userDrawn="1"/>
            </p:nvSpPr>
            <p:spPr bwMode="auto">
              <a:xfrm>
                <a:off x="6086851"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3" name="Freeform 195">
                <a:extLst>
                  <a:ext uri="{FF2B5EF4-FFF2-40B4-BE49-F238E27FC236}">
                    <a16:creationId xmlns:a16="http://schemas.microsoft.com/office/drawing/2014/main" xmlns="" id="{88D5DC45-5026-4EC1-8A74-8CD131AA3A4D}"/>
                  </a:ext>
                </a:extLst>
              </p:cNvPr>
              <p:cNvSpPr>
                <a:spLocks/>
              </p:cNvSpPr>
              <p:nvPr userDrawn="1"/>
            </p:nvSpPr>
            <p:spPr bwMode="auto">
              <a:xfrm>
                <a:off x="6001343"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7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5 w 85"/>
                  <a:gd name="T43" fmla="*/ 77 h 121"/>
                  <a:gd name="T44" fmla="*/ 45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7" y="40"/>
                      <a:pt x="27" y="40"/>
                      <a:pt x="27"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5" y="77"/>
                      <a:pt x="45" y="77"/>
                      <a:pt x="45" y="77"/>
                    </a:cubicBezTo>
                    <a:cubicBezTo>
                      <a:pt x="45" y="114"/>
                      <a:pt x="45" y="114"/>
                      <a:pt x="45" y="114"/>
                    </a:cubicBezTo>
                    <a:cubicBezTo>
                      <a:pt x="45"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pic>
        <p:nvPicPr>
          <p:cNvPr id="64" name="Picture 63">
            <a:extLst>
              <a:ext uri="{FF2B5EF4-FFF2-40B4-BE49-F238E27FC236}">
                <a16:creationId xmlns:a16="http://schemas.microsoft.com/office/drawing/2014/main" xmlns="" id="{411B0478-9D6A-4A85-88CF-39D9ECA26B1E}"/>
              </a:ext>
            </a:extLst>
          </p:cNvPr>
          <p:cNvPicPr>
            <a:picLocks noChangeAspect="1"/>
          </p:cNvPicPr>
          <p:nvPr/>
        </p:nvPicPr>
        <p:blipFill>
          <a:blip r:embed="rId7"/>
          <a:stretch>
            <a:fillRect/>
          </a:stretch>
        </p:blipFill>
        <p:spPr>
          <a:xfrm>
            <a:off x="728769" y="1883018"/>
            <a:ext cx="2857500" cy="1476375"/>
          </a:xfrm>
          <a:prstGeom prst="rect">
            <a:avLst/>
          </a:prstGeom>
        </p:spPr>
      </p:pic>
      <p:pic>
        <p:nvPicPr>
          <p:cNvPr id="65" name="Picture 64">
            <a:extLst>
              <a:ext uri="{FF2B5EF4-FFF2-40B4-BE49-F238E27FC236}">
                <a16:creationId xmlns:a16="http://schemas.microsoft.com/office/drawing/2014/main" xmlns="" id="{B9A60FD6-E2D4-4C9A-BFE1-E7CB5EA44021}"/>
              </a:ext>
            </a:extLst>
          </p:cNvPr>
          <p:cNvPicPr>
            <a:picLocks noChangeAspect="1"/>
          </p:cNvPicPr>
          <p:nvPr/>
        </p:nvPicPr>
        <p:blipFill>
          <a:blip r:embed="rId8"/>
          <a:stretch>
            <a:fillRect/>
          </a:stretch>
        </p:blipFill>
        <p:spPr>
          <a:xfrm>
            <a:off x="728769" y="4038835"/>
            <a:ext cx="3028950" cy="1514475"/>
          </a:xfrm>
          <a:prstGeom prst="rect">
            <a:avLst/>
          </a:prstGeom>
        </p:spPr>
      </p:pic>
      <p:sp>
        <p:nvSpPr>
          <p:cNvPr id="66" name="TextBox 65">
            <a:extLst>
              <a:ext uri="{FF2B5EF4-FFF2-40B4-BE49-F238E27FC236}">
                <a16:creationId xmlns:a16="http://schemas.microsoft.com/office/drawing/2014/main" xmlns="" id="{73E4D653-BA7E-D14A-A8E9-D5A4BD1F5A0E}"/>
              </a:ext>
            </a:extLst>
          </p:cNvPr>
          <p:cNvSpPr txBox="1"/>
          <p:nvPr/>
        </p:nvSpPr>
        <p:spPr>
          <a:xfrm>
            <a:off x="1095375" y="282379"/>
            <a:ext cx="9831347"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NỘI DUNG BỒI DƯỠNG</a:t>
            </a:r>
          </a:p>
        </p:txBody>
      </p:sp>
    </p:spTree>
    <p:extLst>
      <p:ext uri="{BB962C8B-B14F-4D97-AF65-F5344CB8AC3E}">
        <p14:creationId xmlns:p14="http://schemas.microsoft.com/office/powerpoint/2010/main" val="2133227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4541" y="3305860"/>
            <a:ext cx="2469094" cy="3048264"/>
          </a:xfrm>
          <a:prstGeom prst="rect">
            <a:avLst/>
          </a:prstGeom>
        </p:spPr>
      </p:pic>
      <p:sp>
        <p:nvSpPr>
          <p:cNvPr id="4" name="Content Placeholder 3"/>
          <p:cNvSpPr>
            <a:spLocks noGrp="1"/>
          </p:cNvSpPr>
          <p:nvPr>
            <p:ph idx="1"/>
          </p:nvPr>
        </p:nvSpPr>
        <p:spPr/>
        <p:txBody>
          <a:bodyPr>
            <a:normAutofit/>
          </a:bodyPr>
          <a:lstStyle/>
          <a:p>
            <a:pPr marL="0" indent="0" algn="ctr">
              <a:buNone/>
            </a:pPr>
            <a:r>
              <a:rPr lang="en-US" sz="4400" dirty="0" smtClean="0"/>
              <a:t>KỸ NĂNG ĐẶT CÂU HỎI</a:t>
            </a:r>
            <a:endParaRPr lang="en-US" sz="4400" dirty="0"/>
          </a:p>
        </p:txBody>
      </p:sp>
    </p:spTree>
    <p:extLst>
      <p:ext uri="{BB962C8B-B14F-4D97-AF65-F5344CB8AC3E}">
        <p14:creationId xmlns:p14="http://schemas.microsoft.com/office/powerpoint/2010/main" val="2750728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4541" y="3305860"/>
            <a:ext cx="2469094" cy="3048264"/>
          </a:xfrm>
          <a:prstGeom prst="rect">
            <a:avLst/>
          </a:prstGeom>
        </p:spPr>
      </p:pic>
      <p:sp>
        <p:nvSpPr>
          <p:cNvPr id="4" name="Content Placeholder 3"/>
          <p:cNvSpPr>
            <a:spLocks noGrp="1"/>
          </p:cNvSpPr>
          <p:nvPr>
            <p:ph idx="1"/>
          </p:nvPr>
        </p:nvSpPr>
        <p:spPr/>
        <p:txBody>
          <a:bodyPr>
            <a:normAutofit/>
          </a:bodyPr>
          <a:lstStyle/>
          <a:p>
            <a:pPr marL="0" indent="0" algn="ctr">
              <a:buNone/>
            </a:pPr>
            <a:r>
              <a:rPr lang="en-US" sz="4400" dirty="0" smtClean="0"/>
              <a:t>KỸ NĂNG ĐẶT CÂU HỎI</a:t>
            </a:r>
            <a:endParaRPr lang="en-US" sz="4400" dirty="0"/>
          </a:p>
        </p:txBody>
      </p:sp>
    </p:spTree>
    <p:extLst>
      <p:ext uri="{BB962C8B-B14F-4D97-AF65-F5344CB8AC3E}">
        <p14:creationId xmlns:p14="http://schemas.microsoft.com/office/powerpoint/2010/main" val="4097059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xmlns="" id="{6947D1CE-D84A-9540-8EAF-721C55DD6EF5}"/>
              </a:ext>
            </a:extLst>
          </p:cNvPr>
          <p:cNvSpPr>
            <a:spLocks noGrp="1" noChangeArrowheads="1"/>
          </p:cNvSpPr>
          <p:nvPr>
            <p:ph type="title"/>
          </p:nvPr>
        </p:nvSpPr>
        <p:spPr>
          <a:xfrm>
            <a:off x="1981200" y="-152400"/>
            <a:ext cx="8229600" cy="1371600"/>
          </a:xfrm>
        </p:spPr>
        <p:txBody>
          <a:bodyPr/>
          <a:lstStyle/>
          <a:p>
            <a:pPr algn="ctr">
              <a:defRPr/>
            </a:pPr>
            <a:r>
              <a:rPr lang="en-US" dirty="0">
                <a:solidFill>
                  <a:schemeClr val="tx2">
                    <a:satMod val="130000"/>
                  </a:schemeClr>
                </a:solidFill>
              </a:rPr>
              <a:t> </a:t>
            </a:r>
            <a:r>
              <a:rPr lang="en-US" sz="4000" dirty="0">
                <a:solidFill>
                  <a:schemeClr val="tx2">
                    <a:satMod val="130000"/>
                  </a:schemeClr>
                </a:solidFill>
                <a:latin typeface="Times New Roman" pitchFamily="18" charset="0"/>
              </a:rPr>
              <a:t>KỸ NĂNG ĐẶT CÂU HỎI</a:t>
            </a:r>
          </a:p>
        </p:txBody>
      </p:sp>
      <p:sp>
        <p:nvSpPr>
          <p:cNvPr id="56323" name="Rectangle 3"/>
          <p:cNvSpPr>
            <a:spLocks noGrp="1"/>
          </p:cNvSpPr>
          <p:nvPr>
            <p:ph idx="1"/>
          </p:nvPr>
        </p:nvSpPr>
        <p:spPr>
          <a:xfrm>
            <a:off x="1110343" y="1143000"/>
            <a:ext cx="9557657" cy="5715000"/>
          </a:xfrm>
        </p:spPr>
        <p:txBody>
          <a:bodyPr/>
          <a:lstStyle/>
          <a:p>
            <a:pPr algn="just" eaLnBrk="1" hangingPunct="1">
              <a:buFontTx/>
              <a:buNone/>
            </a:pPr>
            <a:r>
              <a:rPr lang="en-US" altLang="vi-VN" sz="1800" dirty="0">
                <a:latin typeface="Times New Roman" panose="02020603050405020304" pitchFamily="18" charset="0"/>
              </a:rPr>
              <a:t>		</a:t>
            </a:r>
            <a:r>
              <a:rPr lang="en-US" altLang="vi-VN" b="1" dirty="0" err="1" smtClean="0">
                <a:latin typeface="Times New Roman" panose="02020603050405020304" pitchFamily="18" charset="0"/>
              </a:rPr>
              <a:t>Là</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khả</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năng</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vận</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dụng</a:t>
            </a:r>
            <a:r>
              <a:rPr lang="en-US" altLang="vi-VN" b="1" dirty="0" smtClean="0">
                <a:latin typeface="Times New Roman" panose="02020603050405020304" pitchFamily="18" charset="0"/>
              </a:rPr>
              <a:t> tri </a:t>
            </a:r>
            <a:r>
              <a:rPr lang="en-US" altLang="vi-VN" b="1" dirty="0" err="1" smtClean="0">
                <a:latin typeface="Times New Roman" panose="02020603050405020304" pitchFamily="18" charset="0"/>
              </a:rPr>
              <a:t>thức</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kinh</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nghiệm</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để</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hướng</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tới</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cảm</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xúc</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suy</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nghĩ</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và</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hành</a:t>
            </a:r>
            <a:r>
              <a:rPr lang="en-US" altLang="vi-VN" b="1" dirty="0" smtClean="0">
                <a:latin typeface="Times New Roman" panose="02020603050405020304" pitchFamily="18" charset="0"/>
              </a:rPr>
              <a:t> vi </a:t>
            </a:r>
            <a:r>
              <a:rPr lang="en-US" altLang="vi-VN" b="1" dirty="0" err="1" smtClean="0">
                <a:latin typeface="Times New Roman" panose="02020603050405020304" pitchFamily="18" charset="0"/>
              </a:rPr>
              <a:t>của</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đối</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tượng</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khích</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lệ</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họ</a:t>
            </a:r>
            <a:r>
              <a:rPr lang="en-US" altLang="vi-VN" b="1" dirty="0" smtClean="0">
                <a:latin typeface="Times New Roman" panose="02020603050405020304" pitchFamily="18" charset="0"/>
              </a:rPr>
              <a:t> chia </a:t>
            </a:r>
            <a:r>
              <a:rPr lang="en-US" altLang="vi-VN" b="1" dirty="0" err="1" smtClean="0">
                <a:latin typeface="Times New Roman" panose="02020603050405020304" pitchFamily="18" charset="0"/>
              </a:rPr>
              <a:t>sẻ</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nhằm</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khám</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phá</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thông</a:t>
            </a:r>
            <a:r>
              <a:rPr lang="en-US" altLang="vi-VN" b="1" dirty="0" smtClean="0">
                <a:latin typeface="Times New Roman" panose="02020603050405020304" pitchFamily="18" charset="0"/>
              </a:rPr>
              <a:t> tin, </a:t>
            </a:r>
            <a:r>
              <a:rPr lang="en-US" altLang="vi-VN" b="1" dirty="0" err="1" smtClean="0">
                <a:latin typeface="Times New Roman" panose="02020603050405020304" pitchFamily="18" charset="0"/>
              </a:rPr>
              <a:t>đồng</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thời</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giúp</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họ</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tự</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nhận</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thức</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về</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bản</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thân</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và</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vấn</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đề</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để</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tự</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thay</a:t>
            </a:r>
            <a:r>
              <a:rPr lang="en-US" altLang="vi-VN" b="1" dirty="0" smtClean="0">
                <a:latin typeface="Times New Roman" panose="02020603050405020304" pitchFamily="18" charset="0"/>
              </a:rPr>
              <a:t> </a:t>
            </a:r>
            <a:r>
              <a:rPr lang="en-US" altLang="vi-VN" b="1" dirty="0" err="1" smtClean="0">
                <a:latin typeface="Times New Roman" panose="02020603050405020304" pitchFamily="18" charset="0"/>
              </a:rPr>
              <a:t>đổi</a:t>
            </a:r>
            <a:r>
              <a:rPr lang="en-US" altLang="vi-VN" b="1" dirty="0" smtClean="0">
                <a:latin typeface="Times New Roman" panose="02020603050405020304" pitchFamily="18" charset="0"/>
              </a:rPr>
              <a:t>.</a:t>
            </a:r>
          </a:p>
          <a:p>
            <a:pPr eaLnBrk="1" hangingPunct="1">
              <a:buFontTx/>
              <a:buNone/>
            </a:pPr>
            <a:r>
              <a:rPr lang="en-US" altLang="vi-VN" dirty="0" smtClean="0"/>
              <a:t>	</a:t>
            </a:r>
          </a:p>
          <a:p>
            <a:pPr eaLnBrk="1" hangingPunct="1">
              <a:buFontTx/>
              <a:buNone/>
            </a:pPr>
            <a:r>
              <a:rPr lang="en-US" altLang="vi-VN" dirty="0" smtClean="0"/>
              <a:t>	</a:t>
            </a:r>
            <a:endParaRPr lang="en-US" altLang="vi-VN" i="1" dirty="0" smtClean="0"/>
          </a:p>
          <a:p>
            <a:pPr eaLnBrk="1" hangingPunct="1"/>
            <a:endParaRPr lang="en-US" altLang="vi-VN" i="1" dirty="0" smtClean="0"/>
          </a:p>
        </p:txBody>
      </p:sp>
      <p:sp>
        <p:nvSpPr>
          <p:cNvPr id="1249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3F09BE-BBF4-4452-9018-BD1E1E9134A7}" type="slidenum">
              <a:rPr lang="en-US" altLang="vi-VN" sz="1200">
                <a:solidFill>
                  <a:srgbClr val="898989"/>
                </a:solidFill>
                <a:latin typeface="Arial" panose="020B0604020202020204" pitchFamily="34" charset="0"/>
              </a:rPr>
              <a:pPr>
                <a:spcBef>
                  <a:spcPct val="0"/>
                </a:spcBef>
                <a:buFontTx/>
                <a:buNone/>
              </a:pPr>
              <a:t>42</a:t>
            </a:fld>
            <a:endParaRPr lang="en-US" altLang="vi-VN" sz="1200">
              <a:solidFill>
                <a:srgbClr val="898989"/>
              </a:solidFill>
              <a:latin typeface="Arial" panose="020B0604020202020204" pitchFamily="34" charset="0"/>
            </a:endParaRPr>
          </a:p>
        </p:txBody>
      </p:sp>
      <p:pic>
        <p:nvPicPr>
          <p:cNvPr id="124932" name="Picture 4"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733800"/>
            <a:ext cx="632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211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4541" y="3305860"/>
            <a:ext cx="2469094" cy="3048264"/>
          </a:xfrm>
          <a:prstGeom prst="rect">
            <a:avLst/>
          </a:prstGeom>
        </p:spPr>
      </p:pic>
      <p:sp>
        <p:nvSpPr>
          <p:cNvPr id="4" name="Content Placeholder 3"/>
          <p:cNvSpPr>
            <a:spLocks noGrp="1"/>
          </p:cNvSpPr>
          <p:nvPr>
            <p:ph idx="1"/>
          </p:nvPr>
        </p:nvSpPr>
        <p:spPr/>
        <p:txBody>
          <a:bodyPr>
            <a:normAutofit/>
          </a:bodyPr>
          <a:lstStyle/>
          <a:p>
            <a:pPr marL="0" indent="0" algn="ctr">
              <a:buNone/>
            </a:pPr>
            <a:r>
              <a:rPr lang="en-US" sz="4400" dirty="0" err="1" smtClean="0"/>
              <a:t>Mục</a:t>
            </a:r>
            <a:r>
              <a:rPr lang="en-US" sz="4400" dirty="0" smtClean="0"/>
              <a:t> </a:t>
            </a:r>
            <a:r>
              <a:rPr lang="en-US" sz="4400" dirty="0" err="1" smtClean="0"/>
              <a:t>đích</a:t>
            </a:r>
            <a:r>
              <a:rPr lang="en-US" sz="4400" dirty="0" smtClean="0"/>
              <a:t> </a:t>
            </a:r>
            <a:r>
              <a:rPr lang="en-US" sz="4400" dirty="0" err="1" smtClean="0"/>
              <a:t>của</a:t>
            </a:r>
            <a:r>
              <a:rPr lang="en-US" sz="4400" dirty="0" smtClean="0"/>
              <a:t> </a:t>
            </a:r>
            <a:r>
              <a:rPr lang="en-US" sz="4400" dirty="0" err="1" smtClean="0"/>
              <a:t>đạt</a:t>
            </a:r>
            <a:r>
              <a:rPr lang="en-US" sz="4400" dirty="0" smtClean="0"/>
              <a:t> </a:t>
            </a:r>
            <a:r>
              <a:rPr lang="en-US" sz="4400" dirty="0" err="1" smtClean="0"/>
              <a:t>câu</a:t>
            </a:r>
            <a:r>
              <a:rPr lang="en-US" sz="4400" dirty="0" smtClean="0"/>
              <a:t> </a:t>
            </a:r>
            <a:r>
              <a:rPr lang="en-US" sz="4400" dirty="0" err="1" smtClean="0"/>
              <a:t>hỏi</a:t>
            </a:r>
            <a:r>
              <a:rPr lang="en-US" sz="4400" dirty="0" smtClean="0"/>
              <a:t> </a:t>
            </a:r>
            <a:r>
              <a:rPr lang="en-US" sz="4400" dirty="0" err="1" smtClean="0"/>
              <a:t>là</a:t>
            </a:r>
            <a:r>
              <a:rPr lang="en-US" sz="4400" dirty="0" smtClean="0"/>
              <a:t> </a:t>
            </a:r>
            <a:r>
              <a:rPr lang="en-US" sz="4400" dirty="0" err="1" smtClean="0"/>
              <a:t>gì</a:t>
            </a:r>
            <a:r>
              <a:rPr lang="en-US" sz="4400" dirty="0" smtClean="0"/>
              <a:t>?</a:t>
            </a:r>
          </a:p>
          <a:p>
            <a:pPr marL="0" indent="0" algn="ctr">
              <a:buNone/>
            </a:pPr>
            <a:r>
              <a:rPr lang="en-US" sz="4400" dirty="0" err="1" smtClean="0"/>
              <a:t>Như</a:t>
            </a:r>
            <a:r>
              <a:rPr lang="en-US" sz="4400" dirty="0" smtClean="0"/>
              <a:t> </a:t>
            </a:r>
            <a:r>
              <a:rPr lang="en-US" sz="4400" dirty="0" err="1" smtClean="0"/>
              <a:t>thế</a:t>
            </a:r>
            <a:r>
              <a:rPr lang="en-US" sz="4400" dirty="0" smtClean="0"/>
              <a:t> </a:t>
            </a:r>
            <a:r>
              <a:rPr lang="en-US" sz="4400" dirty="0" err="1" smtClean="0"/>
              <a:t>nào</a:t>
            </a:r>
            <a:r>
              <a:rPr lang="en-US" sz="4400" dirty="0" smtClean="0"/>
              <a:t> </a:t>
            </a:r>
            <a:r>
              <a:rPr lang="en-US" sz="4400" dirty="0" err="1" smtClean="0"/>
              <a:t>là</a:t>
            </a:r>
            <a:r>
              <a:rPr lang="en-US" sz="4400" dirty="0" smtClean="0"/>
              <a:t> </a:t>
            </a:r>
            <a:r>
              <a:rPr lang="en-US" sz="4400" dirty="0" err="1" smtClean="0"/>
              <a:t>một</a:t>
            </a:r>
            <a:r>
              <a:rPr lang="en-US" sz="4400" dirty="0" smtClean="0"/>
              <a:t> </a:t>
            </a:r>
            <a:r>
              <a:rPr lang="en-US" sz="4400" dirty="0" err="1" smtClean="0"/>
              <a:t>câu</a:t>
            </a:r>
            <a:r>
              <a:rPr lang="en-US" sz="4400" dirty="0" smtClean="0"/>
              <a:t> </a:t>
            </a:r>
            <a:r>
              <a:rPr lang="en-US" sz="4400" dirty="0" err="1" smtClean="0"/>
              <a:t>hỏi</a:t>
            </a:r>
            <a:r>
              <a:rPr lang="en-US" sz="4400" dirty="0" smtClean="0"/>
              <a:t> </a:t>
            </a:r>
            <a:r>
              <a:rPr lang="en-US" sz="4400" dirty="0" err="1" smtClean="0"/>
              <a:t>tốt</a:t>
            </a:r>
            <a:endParaRPr lang="en-US" sz="4400" dirty="0"/>
          </a:p>
        </p:txBody>
      </p:sp>
    </p:spTree>
    <p:extLst>
      <p:ext uri="{BB962C8B-B14F-4D97-AF65-F5344CB8AC3E}">
        <p14:creationId xmlns:p14="http://schemas.microsoft.com/office/powerpoint/2010/main" val="2925715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p:cNvSpPr>
          <p:nvPr>
            <p:ph idx="1"/>
          </p:nvPr>
        </p:nvSpPr>
        <p:spPr>
          <a:xfrm>
            <a:off x="1524000" y="0"/>
            <a:ext cx="9144000" cy="6858000"/>
          </a:xfrm>
        </p:spPr>
        <p:txBody>
          <a:bodyPr/>
          <a:lstStyle/>
          <a:p>
            <a:pPr eaLnBrk="1" hangingPunct="1">
              <a:lnSpc>
                <a:spcPct val="90000"/>
              </a:lnSpc>
              <a:buFontTx/>
              <a:buNone/>
            </a:pPr>
            <a:r>
              <a:rPr lang="en-US" altLang="vi-VN" sz="3600" b="1" i="1" dirty="0" err="1">
                <a:latin typeface="Times New Roman" panose="02020603050405020304" pitchFamily="18" charset="0"/>
              </a:rPr>
              <a:t>Mục</a:t>
            </a:r>
            <a:r>
              <a:rPr lang="en-US" altLang="vi-VN" sz="3600" b="1" i="1" dirty="0">
                <a:latin typeface="Times New Roman" panose="02020603050405020304" pitchFamily="18" charset="0"/>
              </a:rPr>
              <a:t> </a:t>
            </a:r>
            <a:r>
              <a:rPr lang="en-US" altLang="vi-VN" sz="3600" b="1" i="1" dirty="0" err="1">
                <a:latin typeface="Times New Roman" panose="02020603050405020304" pitchFamily="18" charset="0"/>
              </a:rPr>
              <a:t>đích</a:t>
            </a:r>
            <a:r>
              <a:rPr lang="en-US" altLang="vi-VN" sz="3600" b="1" i="1" dirty="0">
                <a:latin typeface="Times New Roman" panose="02020603050405020304" pitchFamily="18" charset="0"/>
              </a:rPr>
              <a:t> </a:t>
            </a:r>
            <a:r>
              <a:rPr lang="en-US" altLang="vi-VN" sz="3600" b="1" i="1" dirty="0" err="1">
                <a:latin typeface="Times New Roman" panose="02020603050405020304" pitchFamily="18" charset="0"/>
              </a:rPr>
              <a:t>của</a:t>
            </a:r>
            <a:r>
              <a:rPr lang="en-US" altLang="vi-VN" sz="3600" b="1" i="1" dirty="0">
                <a:latin typeface="Times New Roman" panose="02020603050405020304" pitchFamily="18" charset="0"/>
              </a:rPr>
              <a:t> </a:t>
            </a:r>
            <a:r>
              <a:rPr lang="en-US" altLang="vi-VN" sz="3600" b="1" i="1" dirty="0" err="1">
                <a:latin typeface="Times New Roman" panose="02020603050405020304" pitchFamily="18" charset="0"/>
              </a:rPr>
              <a:t>việc</a:t>
            </a:r>
            <a:r>
              <a:rPr lang="en-US" altLang="vi-VN" sz="3600" b="1" i="1" dirty="0">
                <a:latin typeface="Times New Roman" panose="02020603050405020304" pitchFamily="18" charset="0"/>
              </a:rPr>
              <a:t> </a:t>
            </a:r>
            <a:r>
              <a:rPr lang="en-US" altLang="vi-VN" sz="3600" b="1" i="1" dirty="0" err="1">
                <a:latin typeface="Times New Roman" panose="02020603050405020304" pitchFamily="18" charset="0"/>
              </a:rPr>
              <a:t>đặt</a:t>
            </a:r>
            <a:r>
              <a:rPr lang="en-US" altLang="vi-VN" sz="3600" b="1" i="1" dirty="0">
                <a:latin typeface="Times New Roman" panose="02020603050405020304" pitchFamily="18" charset="0"/>
              </a:rPr>
              <a:t> </a:t>
            </a:r>
            <a:r>
              <a:rPr lang="en-US" altLang="vi-VN" sz="3600" b="1" i="1" dirty="0" err="1">
                <a:latin typeface="Times New Roman" panose="02020603050405020304" pitchFamily="18" charset="0"/>
              </a:rPr>
              <a:t>câu</a:t>
            </a:r>
            <a:r>
              <a:rPr lang="en-US" altLang="vi-VN" sz="3600" b="1" i="1" dirty="0">
                <a:latin typeface="Times New Roman" panose="02020603050405020304" pitchFamily="18" charset="0"/>
              </a:rPr>
              <a:t> </a:t>
            </a:r>
            <a:r>
              <a:rPr lang="en-US" altLang="vi-VN" sz="3600" b="1" i="1" dirty="0" err="1">
                <a:latin typeface="Times New Roman" panose="02020603050405020304" pitchFamily="18" charset="0"/>
              </a:rPr>
              <a:t>hỏi</a:t>
            </a:r>
            <a:endParaRPr lang="en-US" altLang="vi-VN" sz="3600" b="1" i="1" dirty="0">
              <a:latin typeface="Times New Roman" panose="02020603050405020304" pitchFamily="18" charset="0"/>
            </a:endParaRPr>
          </a:p>
          <a:p>
            <a:pPr eaLnBrk="1" hangingPunct="1">
              <a:lnSpc>
                <a:spcPct val="90000"/>
              </a:lnSpc>
              <a:buFontTx/>
              <a:buChar char="-"/>
            </a:pPr>
            <a:r>
              <a:rPr lang="en-US" altLang="vi-VN" sz="3600" dirty="0" err="1">
                <a:latin typeface="Times New Roman" panose="02020603050405020304" pitchFamily="18" charset="0"/>
              </a:rPr>
              <a:t>Làm</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rõ</a:t>
            </a:r>
            <a:r>
              <a:rPr lang="en-US" altLang="vi-VN" sz="3600" dirty="0">
                <a:latin typeface="Times New Roman" panose="02020603050405020304" pitchFamily="18" charset="0"/>
              </a:rPr>
              <a:t> ý </a:t>
            </a:r>
            <a:r>
              <a:rPr lang="en-US" altLang="vi-VN" sz="3600" dirty="0" err="1">
                <a:latin typeface="Times New Roman" panose="02020603050405020304" pitchFamily="18" charset="0"/>
              </a:rPr>
              <a:t>kiến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thu</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thập</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thông</a:t>
            </a:r>
            <a:r>
              <a:rPr lang="en-US" altLang="vi-VN" sz="3600" dirty="0">
                <a:latin typeface="Times New Roman" panose="02020603050405020304" pitchFamily="18" charset="0"/>
              </a:rPr>
              <a:t> tin.</a:t>
            </a:r>
          </a:p>
          <a:p>
            <a:pPr eaLnBrk="1" hangingPunct="1">
              <a:lnSpc>
                <a:spcPct val="90000"/>
              </a:lnSpc>
              <a:buFontTx/>
              <a:buChar char="-"/>
            </a:pPr>
            <a:r>
              <a:rPr lang="en-US" altLang="vi-VN" sz="3600" dirty="0" err="1">
                <a:latin typeface="Times New Roman" panose="02020603050405020304" pitchFamily="18" charset="0"/>
              </a:rPr>
              <a:t>Nhận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biết</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suy</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nghĩ</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quan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điểm</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của</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đối</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tượng</a:t>
            </a:r>
            <a:r>
              <a:rPr lang="en-US" altLang="vi-VN" sz="3600" dirty="0">
                <a:latin typeface="Times New Roman" panose="02020603050405020304" pitchFamily="18" charset="0"/>
              </a:rPr>
              <a:t>.</a:t>
            </a:r>
          </a:p>
          <a:p>
            <a:pPr eaLnBrk="1" hangingPunct="1">
              <a:lnSpc>
                <a:spcPct val="90000"/>
              </a:lnSpc>
              <a:buFontTx/>
              <a:buChar char="-"/>
            </a:pPr>
            <a:r>
              <a:rPr lang="en-US" altLang="vi-VN" sz="3600" dirty="0" err="1">
                <a:latin typeface="Times New Roman" panose="02020603050405020304" pitchFamily="18" charset="0"/>
              </a:rPr>
              <a:t>Khuyến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khích</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tham</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gia</a:t>
            </a:r>
            <a:r>
              <a:rPr lang="en-US" altLang="vi-VN" sz="3600" dirty="0">
                <a:latin typeface="Times New Roman" panose="02020603050405020304" pitchFamily="18" charset="0"/>
              </a:rPr>
              <a:t> ý </a:t>
            </a:r>
            <a:r>
              <a:rPr lang="en-US" altLang="vi-VN" sz="3600" dirty="0" err="1">
                <a:latin typeface="Times New Roman" panose="02020603050405020304" pitchFamily="18" charset="0"/>
              </a:rPr>
              <a:t>kiến</a:t>
            </a:r>
            <a:r>
              <a:rPr lang="en-US" altLang="vi-VN" sz="3600" dirty="0">
                <a:latin typeface="Times New Roman" panose="02020603050405020304" pitchFamily="18" charset="0"/>
              </a:rPr>
              <a:t>.</a:t>
            </a:r>
          </a:p>
          <a:p>
            <a:pPr eaLnBrk="1" hangingPunct="1">
              <a:lnSpc>
                <a:spcPct val="90000"/>
              </a:lnSpc>
              <a:buFontTx/>
              <a:buChar char="-"/>
            </a:pPr>
            <a:r>
              <a:rPr lang="en-US" altLang="vi-VN" sz="3600" dirty="0" err="1">
                <a:latin typeface="Times New Roman" panose="02020603050405020304" pitchFamily="18" charset="0"/>
              </a:rPr>
              <a:t>Khuyến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khích</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tương</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tác</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giữa</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các</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thành</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viên</a:t>
            </a:r>
            <a:r>
              <a:rPr lang="en-US" altLang="vi-VN" sz="3600" dirty="0">
                <a:latin typeface="Times New Roman" panose="02020603050405020304" pitchFamily="18" charset="0"/>
              </a:rPr>
              <a:t>.</a:t>
            </a:r>
          </a:p>
          <a:p>
            <a:pPr eaLnBrk="1" hangingPunct="1">
              <a:lnSpc>
                <a:spcPct val="90000"/>
              </a:lnSpc>
              <a:buFontTx/>
              <a:buChar char="-"/>
            </a:pPr>
            <a:r>
              <a:rPr lang="en-US" altLang="vi-VN" sz="3600" dirty="0" err="1">
                <a:latin typeface="Times New Roman" panose="02020603050405020304" pitchFamily="18" charset="0"/>
              </a:rPr>
              <a:t>Lôi</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cuốn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người</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ít</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nói</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rụt</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rè</a:t>
            </a:r>
            <a:r>
              <a:rPr lang="en-US" altLang="vi-VN" sz="3600" dirty="0">
                <a:latin typeface="Times New Roman" panose="02020603050405020304" pitchFamily="18" charset="0"/>
              </a:rPr>
              <a:t>.</a:t>
            </a:r>
          </a:p>
          <a:p>
            <a:pPr eaLnBrk="1" hangingPunct="1">
              <a:lnSpc>
                <a:spcPct val="90000"/>
              </a:lnSpc>
              <a:buFontTx/>
              <a:buChar char="-"/>
            </a:pPr>
            <a:r>
              <a:rPr lang="en-US" altLang="vi-VN" sz="3600" dirty="0" err="1">
                <a:latin typeface="Times New Roman" panose="02020603050405020304" pitchFamily="18" charset="0"/>
              </a:rPr>
              <a:t>Lôi</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cuốn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người</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chưa</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quan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tâm</a:t>
            </a:r>
            <a:r>
              <a:rPr lang="en-US" altLang="vi-VN" sz="3600" dirty="0">
                <a:latin typeface="Times New Roman" panose="02020603050405020304" pitchFamily="18" charset="0"/>
              </a:rPr>
              <a:t>.</a:t>
            </a:r>
          </a:p>
          <a:p>
            <a:pPr eaLnBrk="1" hangingPunct="1">
              <a:lnSpc>
                <a:spcPct val="90000"/>
              </a:lnSpc>
              <a:buFontTx/>
              <a:buChar char="-"/>
            </a:pPr>
            <a:r>
              <a:rPr lang="en-US" altLang="vi-VN" sz="3600" dirty="0" err="1">
                <a:latin typeface="Times New Roman" panose="02020603050405020304" pitchFamily="18" charset="0"/>
              </a:rPr>
              <a:t>Kiểm</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soát</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thời</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gian</a:t>
            </a:r>
            <a:r>
              <a:rPr lang="en-US" altLang="vi-VN" sz="3600" dirty="0">
                <a:latin typeface="Times New Roman" panose="02020603050405020304" pitchFamily="18" charset="0"/>
              </a:rPr>
              <a:t>.</a:t>
            </a:r>
          </a:p>
          <a:p>
            <a:pPr eaLnBrk="1" hangingPunct="1">
              <a:lnSpc>
                <a:spcPct val="90000"/>
              </a:lnSpc>
              <a:buFontTx/>
              <a:buChar char="-"/>
            </a:pPr>
            <a:r>
              <a:rPr lang="en-US" altLang="vi-VN" sz="3600" dirty="0" err="1">
                <a:latin typeface="Times New Roman" panose="02020603050405020304" pitchFamily="18" charset="0"/>
              </a:rPr>
              <a:t>Đạt</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được</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hiểu</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biết</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một</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vấn</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đề</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từ</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nhiều</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khía</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cạnh</a:t>
            </a:r>
            <a:r>
              <a:rPr lang="en-US" altLang="vi-VN" sz="3600" dirty="0">
                <a:latin typeface="Times New Roman" panose="02020603050405020304" pitchFamily="18" charset="0"/>
              </a:rPr>
              <a:t>.</a:t>
            </a:r>
          </a:p>
          <a:p>
            <a:pPr eaLnBrk="1" hangingPunct="1">
              <a:lnSpc>
                <a:spcPct val="90000"/>
              </a:lnSpc>
              <a:buFontTx/>
              <a:buChar char="-"/>
            </a:pPr>
            <a:r>
              <a:rPr lang="en-US" altLang="vi-VN" sz="3600" dirty="0" err="1">
                <a:latin typeface="Times New Roman" panose="02020603050405020304" pitchFamily="18" charset="0"/>
              </a:rPr>
              <a:t>Thách</a:t>
            </a:r>
            <a:r>
              <a:rPr lang="en-US" altLang="vi-VN" sz="3600" dirty="0">
                <a:latin typeface="Times New Roman" panose="02020603050405020304" pitchFamily="18" charset="0"/>
              </a:rPr>
              <a:t> </a:t>
            </a:r>
            <a:r>
              <a:rPr lang="en-US" altLang="vi-VN" sz="3600" dirty="0" err="1">
                <a:latin typeface="Times New Roman" panose="02020603050405020304" pitchFamily="18" charset="0"/>
              </a:rPr>
              <a:t>thức</a:t>
            </a:r>
            <a:r>
              <a:rPr lang="en-US" altLang="vi-VN" sz="3600" dirty="0">
                <a:latin typeface="Times New Roman" panose="02020603050405020304" pitchFamily="18" charset="0"/>
              </a:rPr>
              <a:t>.</a:t>
            </a:r>
            <a:endParaRPr lang="en-US" altLang="vi-VN" dirty="0">
              <a:latin typeface=".VnArial" panose="020B7200000000000000" pitchFamily="34" charset="0"/>
            </a:endParaRPr>
          </a:p>
        </p:txBody>
      </p:sp>
      <p:sp>
        <p:nvSpPr>
          <p:cNvPr id="1259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868B25-3CFA-4D65-AD44-3790F17ACA0C}" type="slidenum">
              <a:rPr lang="en-US" altLang="vi-VN" sz="1200">
                <a:solidFill>
                  <a:srgbClr val="898989"/>
                </a:solidFill>
                <a:latin typeface="Arial" panose="020B0604020202020204" pitchFamily="34" charset="0"/>
              </a:rPr>
              <a:pPr>
                <a:spcBef>
                  <a:spcPct val="0"/>
                </a:spcBef>
                <a:buFontTx/>
                <a:buNone/>
              </a:pPr>
              <a:t>44</a:t>
            </a:fld>
            <a:endParaRPr lang="en-US" altLang="vi-VN" sz="1200">
              <a:solidFill>
                <a:srgbClr val="898989"/>
              </a:solidFill>
              <a:latin typeface="Arial" panose="020B0604020202020204" pitchFamily="34" charset="0"/>
            </a:endParaRPr>
          </a:p>
        </p:txBody>
      </p:sp>
    </p:spTree>
    <p:extLst>
      <p:ext uri="{BB962C8B-B14F-4D97-AF65-F5344CB8AC3E}">
        <p14:creationId xmlns:p14="http://schemas.microsoft.com/office/powerpoint/2010/main" val="1676398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39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D13967-CD9E-43AC-B4A2-B8AEEF6FB0E3}" type="slidenum">
              <a:rPr lang="en-US" altLang="vi-VN" sz="1200">
                <a:solidFill>
                  <a:srgbClr val="898989"/>
                </a:solidFill>
                <a:latin typeface="Arial" panose="020B0604020202020204" pitchFamily="34" charset="0"/>
              </a:rPr>
              <a:pPr>
                <a:spcBef>
                  <a:spcPct val="0"/>
                </a:spcBef>
                <a:buFontTx/>
                <a:buNone/>
              </a:pPr>
              <a:t>45</a:t>
            </a:fld>
            <a:endParaRPr lang="en-US" altLang="vi-VN" sz="1200">
              <a:solidFill>
                <a:srgbClr val="898989"/>
              </a:solidFill>
              <a:latin typeface="Arial" panose="020B0604020202020204" pitchFamily="34" charset="0"/>
            </a:endParaRPr>
          </a:p>
        </p:txBody>
      </p:sp>
      <p:sp>
        <p:nvSpPr>
          <p:cNvPr id="60418" name="Rectangle 2"/>
          <p:cNvSpPr>
            <a:spLocks noGrp="1"/>
          </p:cNvSpPr>
          <p:nvPr>
            <p:ph type="body" idx="4294967295"/>
          </p:nvPr>
        </p:nvSpPr>
        <p:spPr>
          <a:xfrm>
            <a:off x="1981200" y="0"/>
            <a:ext cx="8686800" cy="6096000"/>
          </a:xfrm>
        </p:spPr>
        <p:txBody>
          <a:bodyPr/>
          <a:lstStyle/>
          <a:p>
            <a:pPr marL="395288" indent="-395288" algn="ctr">
              <a:buNone/>
            </a:pPr>
            <a:r>
              <a:rPr lang="es-MX" altLang="vi-VN" sz="4000" b="1">
                <a:latin typeface="Times New Roman" panose="02020603050405020304" pitchFamily="18" charset="0"/>
              </a:rPr>
              <a:t>ĐẶC ĐIỂM CÂU HỎI TỐT</a:t>
            </a:r>
          </a:p>
          <a:p>
            <a:pPr marL="395288" indent="-395288" algn="just">
              <a:buNone/>
            </a:pPr>
            <a:endParaRPr lang="es-MX" altLang="vi-VN" sz="4000" b="1">
              <a:latin typeface="Times New Roman" panose="02020603050405020304" pitchFamily="18" charset="0"/>
            </a:endParaRPr>
          </a:p>
          <a:p>
            <a:pPr marL="395288" indent="-395288" algn="just">
              <a:buFontTx/>
              <a:buChar char="-"/>
            </a:pPr>
            <a:r>
              <a:rPr lang="es-MX" altLang="vi-VN" sz="3600">
                <a:latin typeface="Times New Roman" panose="02020603050405020304" pitchFamily="18" charset="0"/>
              </a:rPr>
              <a:t>Ngắn ngọn</a:t>
            </a:r>
          </a:p>
          <a:p>
            <a:pPr marL="395288" indent="-395288" algn="just">
              <a:buFontTx/>
              <a:buChar char="-"/>
            </a:pPr>
            <a:r>
              <a:rPr lang="es-MX" altLang="vi-VN" sz="3600">
                <a:latin typeface="Times New Roman" panose="02020603050405020304" pitchFamily="18" charset="0"/>
              </a:rPr>
              <a:t>Chỉ có một ý hỏi</a:t>
            </a:r>
            <a:r>
              <a:rPr lang="es-MX" altLang="vi-VN" sz="3600" b="1">
                <a:latin typeface="Times New Roman" panose="02020603050405020304" pitchFamily="18" charset="0"/>
              </a:rPr>
              <a:t> </a:t>
            </a:r>
          </a:p>
          <a:p>
            <a:pPr marL="395288" indent="-395288" algn="just">
              <a:buFontTx/>
              <a:buChar char="-"/>
            </a:pPr>
            <a:r>
              <a:rPr lang="es-MX" altLang="vi-VN" sz="3600">
                <a:latin typeface="Times New Roman" panose="02020603050405020304" pitchFamily="18" charset="0"/>
              </a:rPr>
              <a:t>Rõ ý hỏi</a:t>
            </a:r>
            <a:r>
              <a:rPr lang="es-MX" altLang="vi-VN" sz="3600" b="1">
                <a:latin typeface="Times New Roman" panose="02020603050405020304" pitchFamily="18" charset="0"/>
              </a:rPr>
              <a:t> </a:t>
            </a:r>
            <a:endParaRPr lang="es-MX" altLang="vi-VN" sz="3600">
              <a:latin typeface="Times New Roman" panose="02020603050405020304" pitchFamily="18" charset="0"/>
            </a:endParaRPr>
          </a:p>
          <a:p>
            <a:pPr marL="395288" indent="-395288" algn="just">
              <a:buFontTx/>
              <a:buChar char="-"/>
            </a:pPr>
            <a:r>
              <a:rPr lang="es-MX" altLang="vi-VN" sz="3600">
                <a:latin typeface="Times New Roman" panose="02020603050405020304" pitchFamily="18" charset="0"/>
              </a:rPr>
              <a:t>Câu hỏi mở</a:t>
            </a:r>
          </a:p>
          <a:p>
            <a:pPr marL="395288" indent="-395288" algn="just">
              <a:buFontTx/>
              <a:buChar char="-"/>
            </a:pPr>
            <a:r>
              <a:rPr lang="es-MX" altLang="vi-VN" sz="3600">
                <a:latin typeface="Times New Roman" panose="02020603050405020304" pitchFamily="18" charset="0"/>
              </a:rPr>
              <a:t>Phù hợp</a:t>
            </a:r>
            <a:endParaRPr lang="pt-BR" altLang="vi-VN" sz="3600">
              <a:latin typeface=".VnArial" panose="020B7200000000000000" pitchFamily="34" charset="0"/>
            </a:endParaRPr>
          </a:p>
        </p:txBody>
      </p:sp>
      <p:pic>
        <p:nvPicPr>
          <p:cNvPr id="126979" name="Picture 3" descr="small_12354909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14400"/>
            <a:ext cx="4876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656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7988A5A-F558-7346-8511-43301130641B}"/>
              </a:ext>
            </a:extLst>
          </p:cNvPr>
          <p:cNvSpPr>
            <a:spLocks noGrp="1"/>
          </p:cNvSpPr>
          <p:nvPr>
            <p:ph type="sldNum" sz="quarter" idx="12"/>
          </p:nvPr>
        </p:nvSpPr>
        <p:spPr>
          <a:xfrm>
            <a:off x="10199023" y="6362728"/>
            <a:ext cx="1171222" cy="365125"/>
          </a:xfrm>
        </p:spPr>
        <p:txBody>
          <a:bodyPr/>
          <a:lstStyle/>
          <a:p>
            <a:fld id="{D65CCA33-A393-1F49-8828-0A36AD9AB23F}" type="slidenum">
              <a:rPr lang="x-none" smtClean="0"/>
              <a:t>46</a:t>
            </a:fld>
            <a:endParaRPr lang="x-none"/>
          </a:p>
        </p:txBody>
      </p:sp>
      <p:cxnSp>
        <p:nvCxnSpPr>
          <p:cNvPr id="5" name="Straight Connector 4">
            <a:extLst>
              <a:ext uri="{FF2B5EF4-FFF2-40B4-BE49-F238E27FC236}">
                <a16:creationId xmlns:a16="http://schemas.microsoft.com/office/drawing/2014/main" xmlns="" id="{B82CD0F4-97E4-4E74-A34D-8B1ED79811BE}"/>
              </a:ext>
            </a:extLst>
          </p:cNvPr>
          <p:cNvCxnSpPr/>
          <p:nvPr/>
        </p:nvCxnSpPr>
        <p:spPr>
          <a:xfrm>
            <a:off x="458479"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xmlns="" id="{F568F6A6-3F10-4FF7-B385-5D004A81D258}"/>
              </a:ext>
            </a:extLst>
          </p:cNvPr>
          <p:cNvPicPr>
            <a:picLocks noChangeAspect="1"/>
          </p:cNvPicPr>
          <p:nvPr/>
        </p:nvPicPr>
        <p:blipFill>
          <a:blip r:embed="rId2"/>
          <a:stretch>
            <a:fillRect/>
          </a:stretch>
        </p:blipFill>
        <p:spPr>
          <a:xfrm>
            <a:off x="268447" y="3625326"/>
            <a:ext cx="722587" cy="722587"/>
          </a:xfrm>
          <a:prstGeom prst="rect">
            <a:avLst/>
          </a:prstGeom>
        </p:spPr>
      </p:pic>
      <p:pic>
        <p:nvPicPr>
          <p:cNvPr id="15" name="Picture 14" descr="Icon&#10;&#10;Description automatically generated">
            <a:extLst>
              <a:ext uri="{FF2B5EF4-FFF2-40B4-BE49-F238E27FC236}">
                <a16:creationId xmlns:a16="http://schemas.microsoft.com/office/drawing/2014/main" xmlns="" id="{DA77A3E0-EE62-448E-A7F1-A63F6EDA26C6}"/>
              </a:ext>
            </a:extLst>
          </p:cNvPr>
          <p:cNvPicPr>
            <a:picLocks noChangeAspect="1"/>
          </p:cNvPicPr>
          <p:nvPr/>
        </p:nvPicPr>
        <p:blipFill>
          <a:blip r:embed="rId3"/>
          <a:stretch>
            <a:fillRect/>
          </a:stretch>
        </p:blipFill>
        <p:spPr>
          <a:xfrm>
            <a:off x="285551" y="4767767"/>
            <a:ext cx="722586" cy="722586"/>
          </a:xfrm>
          <a:prstGeom prst="rect">
            <a:avLst/>
          </a:prstGeom>
        </p:spPr>
      </p:pic>
      <p:pic>
        <p:nvPicPr>
          <p:cNvPr id="19" name="Picture 18">
            <a:extLst>
              <a:ext uri="{FF2B5EF4-FFF2-40B4-BE49-F238E27FC236}">
                <a16:creationId xmlns:a16="http://schemas.microsoft.com/office/drawing/2014/main" xmlns="" id="{D293B714-1138-44EF-8A6C-F16A148E6395}"/>
              </a:ext>
            </a:extLst>
          </p:cNvPr>
          <p:cNvPicPr>
            <a:picLocks noChangeAspect="1"/>
          </p:cNvPicPr>
          <p:nvPr/>
        </p:nvPicPr>
        <p:blipFill>
          <a:blip r:embed="rId4"/>
          <a:stretch>
            <a:fillRect/>
          </a:stretch>
        </p:blipFill>
        <p:spPr>
          <a:xfrm>
            <a:off x="234354" y="2555900"/>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xmlns="" id="{F5E617F2-7D08-4538-BBDD-104EEA2459E8}"/>
              </a:ext>
            </a:extLst>
          </p:cNvPr>
          <p:cNvPicPr>
            <a:picLocks noChangeAspect="1"/>
          </p:cNvPicPr>
          <p:nvPr/>
        </p:nvPicPr>
        <p:blipFill>
          <a:blip r:embed="rId5"/>
          <a:stretch>
            <a:fillRect/>
          </a:stretch>
        </p:blipFill>
        <p:spPr>
          <a:xfrm>
            <a:off x="229571" y="1579718"/>
            <a:ext cx="722586" cy="722586"/>
          </a:xfrm>
          <a:prstGeom prst="rect">
            <a:avLst/>
          </a:prstGeom>
        </p:spPr>
      </p:pic>
      <p:sp>
        <p:nvSpPr>
          <p:cNvPr id="12" name="Rectangle 3"/>
          <p:cNvSpPr>
            <a:spLocks noChangeArrowheads="1"/>
          </p:cNvSpPr>
          <p:nvPr/>
        </p:nvSpPr>
        <p:spPr bwMode="auto">
          <a:xfrm>
            <a:off x="1056418" y="1681335"/>
            <a:ext cx="8401091"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lnSpc>
                <a:spcPct val="130000"/>
              </a:lnSpc>
              <a:spcBef>
                <a:spcPts val="600"/>
              </a:spcBef>
              <a:spcAft>
                <a:spcPts val="600"/>
              </a:spcAft>
              <a:buFont typeface="Wingdings" panose="05000000000000000000" pitchFamily="2" charset="2"/>
              <a:buChar char="§"/>
            </a:pPr>
            <a:r>
              <a:rPr lang="en-US" altLang="en-US" sz="2400" dirty="0" err="1">
                <a:latin typeface="Arial" panose="020B0604020202020204" pitchFamily="34" charset="0"/>
                <a:cs typeface="Arial" panose="020B0604020202020204" pitchFamily="34" charset="0"/>
              </a:rPr>
              <a:t>Hiệu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nhất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tham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vấn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hướng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chủ</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một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cách</a:t>
            </a:r>
            <a:r>
              <a:rPr lang="en-US" altLang="en-US" sz="2400" dirty="0">
                <a:latin typeface="Arial" panose="020B0604020202020204" pitchFamily="34" charset="0"/>
                <a:cs typeface="Arial" panose="020B0604020202020204" pitchFamily="34" charset="0"/>
              </a:rPr>
              <a:t> chi </a:t>
            </a:r>
            <a:r>
              <a:rPr lang="en-US" altLang="en-US" sz="2400" dirty="0" err="1">
                <a:latin typeface="Arial" panose="020B0604020202020204" pitchFamily="34" charset="0"/>
                <a:cs typeface="Arial" panose="020B0604020202020204" pitchFamily="34" charset="0"/>
              </a:rPr>
              <a:t>tiết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đầy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đủ</a:t>
            </a:r>
            <a:r>
              <a:rPr lang="en-US" altLang="en-US" sz="2400" dirty="0">
                <a:latin typeface="Arial" panose="020B0604020202020204" pitchFamily="34" charset="0"/>
                <a:cs typeface="Arial" panose="020B0604020202020204" pitchFamily="34" charset="0"/>
              </a:rPr>
              <a:t> </a:t>
            </a:r>
            <a:endParaRPr lang="en-US" altLang="en-US" sz="2400" dirty="0" smtClean="0">
              <a:latin typeface="Arial" panose="020B0604020202020204" pitchFamily="34" charset="0"/>
              <a:cs typeface="Arial" panose="020B0604020202020204" pitchFamily="34" charset="0"/>
            </a:endParaRPr>
          </a:p>
          <a:p>
            <a:pPr marL="342900" indent="-342900" algn="just">
              <a:lnSpc>
                <a:spcPct val="130000"/>
              </a:lnSpc>
              <a:spcBef>
                <a:spcPts val="600"/>
              </a:spcBef>
              <a:spcAft>
                <a:spcPts val="600"/>
              </a:spcAft>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Thường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dùng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với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các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từ</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Cài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gì</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Thế</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nào</a:t>
            </a:r>
            <a:r>
              <a:rPr lang="en-US" altLang="en-US" sz="2400" dirty="0" smtClean="0">
                <a:latin typeface="Arial" panose="020B0604020202020204" pitchFamily="34" charset="0"/>
                <a:cs typeface="Arial" panose="020B0604020202020204" pitchFamily="34" charset="0"/>
              </a:rPr>
              <a:t>? Ở </a:t>
            </a:r>
            <a:r>
              <a:rPr lang="en-US" altLang="en-US" sz="2400" dirty="0" err="1" smtClean="0">
                <a:latin typeface="Arial" panose="020B0604020202020204" pitchFamily="34" charset="0"/>
                <a:cs typeface="Arial" panose="020B0604020202020204" pitchFamily="34" charset="0"/>
              </a:rPr>
              <a:t>đâu</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Tại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sao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Có</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thể</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Sẽ</a:t>
            </a:r>
            <a:r>
              <a:rPr lang="en-US" altLang="en-US" sz="2400" dirty="0" smtClean="0">
                <a:latin typeface="Arial" panose="020B0604020202020204" pitchFamily="34" charset="0"/>
                <a:cs typeface="Arial" panose="020B0604020202020204" pitchFamily="34" charset="0"/>
              </a:rPr>
              <a:t>?...</a:t>
            </a:r>
          </a:p>
          <a:p>
            <a:pPr marL="342900" indent="-342900" algn="just">
              <a:lnSpc>
                <a:spcPct val="130000"/>
              </a:lnSpc>
              <a:spcBef>
                <a:spcPts val="600"/>
              </a:spcBef>
              <a:spcAft>
                <a:spcPts val="600"/>
              </a:spcAft>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Ví</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dụ</a:t>
            </a:r>
            <a:r>
              <a:rPr lang="en-US" altLang="en-US" sz="2400" dirty="0" smtClean="0">
                <a:latin typeface="Arial" panose="020B0604020202020204" pitchFamily="34" charset="0"/>
                <a:cs typeface="Arial" panose="020B0604020202020204" pitchFamily="34" charset="0"/>
              </a:rPr>
              <a:t>: </a:t>
            </a:r>
            <a:r>
              <a:rPr lang="en-US" altLang="en-US" sz="2400" i="1" dirty="0" smtClean="0">
                <a:latin typeface="Arial" panose="020B0604020202020204" pitchFamily="34" charset="0"/>
                <a:cs typeface="Arial" panose="020B0604020202020204" pitchFamily="34" charset="0"/>
              </a:rPr>
              <a:t>“</a:t>
            </a:r>
            <a:r>
              <a:rPr lang="en-US" altLang="en-US" sz="2400" i="1" dirty="0" err="1" smtClean="0">
                <a:latin typeface="Arial" panose="020B0604020202020204" pitchFamily="34" charset="0"/>
                <a:cs typeface="Arial" panose="020B0604020202020204" pitchFamily="34" charset="0"/>
              </a:rPr>
              <a:t>Tình</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hình</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gia</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đình</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cháu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thế</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nào</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sau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cơn</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lũ</a:t>
            </a:r>
            <a:r>
              <a:rPr lang="en-US" altLang="en-US" sz="2400" i="1" dirty="0" smtClean="0">
                <a:latin typeface="Arial" panose="020B0604020202020204" pitchFamily="34" charset="0"/>
                <a:cs typeface="Arial" panose="020B0604020202020204" pitchFamily="34" charset="0"/>
              </a:rPr>
              <a:t>?”</a:t>
            </a:r>
          </a:p>
          <a:p>
            <a:pPr algn="just">
              <a:lnSpc>
                <a:spcPct val="130000"/>
              </a:lnSpc>
              <a:spcBef>
                <a:spcPts val="600"/>
              </a:spcBef>
              <a:spcAft>
                <a:spcPts val="600"/>
              </a:spcAft>
              <a:buNone/>
            </a:pP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Cháu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có</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thể</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kể</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cho</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Cô</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nghe</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việc</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cháu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đã</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phản</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ứng</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thế</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nào</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sau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khi</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mẹ</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cháu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đuổi</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cháu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ra</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khỏi</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nhà</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không</a:t>
            </a:r>
            <a:r>
              <a:rPr lang="en-US" altLang="en-US" sz="2400" i="1" dirty="0" smtClean="0">
                <a:latin typeface="Arial" panose="020B0604020202020204" pitchFamily="34" charset="0"/>
                <a:cs typeface="Arial" panose="020B0604020202020204" pitchFamily="34" charset="0"/>
              </a:rPr>
              <a:t>?”</a:t>
            </a:r>
          </a:p>
          <a:p>
            <a:pPr marL="342900" indent="-342900" algn="just">
              <a:lnSpc>
                <a:spcPct val="130000"/>
              </a:lnSpc>
              <a:spcBef>
                <a:spcPts val="600"/>
              </a:spcBef>
              <a:spcAft>
                <a:spcPts val="600"/>
              </a:spcAft>
              <a:buFont typeface="Wingdings" panose="05000000000000000000" pitchFamily="2" charset="2"/>
              <a:buChar char="§"/>
            </a:pPr>
            <a:endParaRPr lang="en-US" altLang="en-US" sz="2400" i="1" dirty="0">
              <a:latin typeface="Arial" panose="020B0604020202020204" pitchFamily="34" charset="0"/>
              <a:cs typeface="Arial" panose="020B0604020202020204" pitchFamily="34" charset="0"/>
            </a:endParaRPr>
          </a:p>
        </p:txBody>
      </p:sp>
      <p:sp>
        <p:nvSpPr>
          <p:cNvPr id="13" name="Rectangle 1"/>
          <p:cNvSpPr>
            <a:spLocks noChangeArrowheads="1"/>
          </p:cNvSpPr>
          <p:nvPr/>
        </p:nvSpPr>
        <p:spPr bwMode="auto">
          <a:xfrm>
            <a:off x="3109954" y="469900"/>
            <a:ext cx="2590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dirty="0" err="1" smtClean="0">
                <a:solidFill>
                  <a:srgbClr val="006666"/>
                </a:solidFill>
                <a:latin typeface="Arial" panose="020B0604020202020204" pitchFamily="34" charset="0"/>
                <a:cs typeface="Arial" panose="020B0604020202020204" pitchFamily="34" charset="0"/>
              </a:rPr>
              <a:t>Câu</a:t>
            </a:r>
            <a:r>
              <a:rPr lang="en-US" altLang="en-US" sz="3600" dirty="0" smtClean="0">
                <a:solidFill>
                  <a:srgbClr val="006666"/>
                </a:solidFill>
                <a:latin typeface="Arial" panose="020B0604020202020204" pitchFamily="34" charset="0"/>
                <a:cs typeface="Arial" panose="020B0604020202020204" pitchFamily="34" charset="0"/>
              </a:rPr>
              <a:t> </a:t>
            </a:r>
            <a:r>
              <a:rPr lang="en-US" altLang="en-US" sz="3600" dirty="0" err="1" smtClean="0">
                <a:solidFill>
                  <a:srgbClr val="006666"/>
                </a:solidFill>
                <a:latin typeface="Arial" panose="020B0604020202020204" pitchFamily="34" charset="0"/>
                <a:cs typeface="Arial" panose="020B0604020202020204" pitchFamily="34" charset="0"/>
              </a:rPr>
              <a:t>hỏi</a:t>
            </a:r>
            <a:r>
              <a:rPr lang="en-US" altLang="en-US" sz="3600" dirty="0" smtClean="0">
                <a:solidFill>
                  <a:srgbClr val="006666"/>
                </a:solidFill>
                <a:latin typeface="Arial" panose="020B0604020202020204" pitchFamily="34" charset="0"/>
                <a:cs typeface="Arial" panose="020B0604020202020204" pitchFamily="34" charset="0"/>
              </a:rPr>
              <a:t> </a:t>
            </a:r>
            <a:r>
              <a:rPr lang="en-US" altLang="en-US" sz="3600" dirty="0" err="1" smtClean="0">
                <a:solidFill>
                  <a:srgbClr val="006666"/>
                </a:solidFill>
                <a:latin typeface="Arial" panose="020B0604020202020204" pitchFamily="34" charset="0"/>
                <a:cs typeface="Arial" panose="020B0604020202020204" pitchFamily="34" charset="0"/>
              </a:rPr>
              <a:t>mở</a:t>
            </a:r>
            <a:endParaRPr lang="en-US" altLang="en-US" sz="3600" dirty="0">
              <a:solidFill>
                <a:srgbClr val="006666"/>
              </a:solidFill>
              <a:latin typeface="VNI-Commerce" pitchFamily="2" charset="0"/>
            </a:endParaRPr>
          </a:p>
        </p:txBody>
      </p:sp>
    </p:spTree>
    <p:extLst>
      <p:ext uri="{BB962C8B-B14F-4D97-AF65-F5344CB8AC3E}">
        <p14:creationId xmlns:p14="http://schemas.microsoft.com/office/powerpoint/2010/main" val="3605662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1C491E-BDD9-480C-8191-CED6A03D5862}" type="slidenum">
              <a:rPr lang="en-US" altLang="vi-VN" sz="1200">
                <a:solidFill>
                  <a:srgbClr val="898989"/>
                </a:solidFill>
                <a:latin typeface="Arial" panose="020B0604020202020204" pitchFamily="34" charset="0"/>
              </a:rPr>
              <a:pPr>
                <a:spcBef>
                  <a:spcPct val="0"/>
                </a:spcBef>
                <a:buFontTx/>
                <a:buNone/>
              </a:pPr>
              <a:t>47</a:t>
            </a:fld>
            <a:endParaRPr lang="en-US" altLang="vi-VN" sz="1200">
              <a:solidFill>
                <a:srgbClr val="898989"/>
              </a:solidFill>
              <a:latin typeface="Arial" panose="020B0604020202020204" pitchFamily="34" charset="0"/>
            </a:endParaRPr>
          </a:p>
        </p:txBody>
      </p:sp>
      <p:sp>
        <p:nvSpPr>
          <p:cNvPr id="130050" name="Rectangle 2"/>
          <p:cNvSpPr>
            <a:spLocks noGrp="1"/>
          </p:cNvSpPr>
          <p:nvPr>
            <p:ph type="body" idx="4294967295"/>
          </p:nvPr>
        </p:nvSpPr>
        <p:spPr>
          <a:xfrm>
            <a:off x="1524000" y="620486"/>
            <a:ext cx="8808720" cy="5414554"/>
          </a:xfrm>
        </p:spPr>
        <p:txBody>
          <a:bodyPr/>
          <a:lstStyle/>
          <a:p>
            <a:pPr eaLnBrk="1" hangingPunct="1"/>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cảm thấy thế nào về việc...?</a:t>
            </a:r>
          </a:p>
          <a:p>
            <a:pPr eaLnBrk="1" hangingPunct="1"/>
            <a:r>
              <a:rPr lang="vi-VN" altLang="vi-VN" sz="2600" dirty="0">
                <a:latin typeface="Arial" panose="020B0604020202020204" pitchFamily="34" charset="0"/>
                <a:cs typeface="Arial" panose="020B0604020202020204" pitchFamily="34" charset="0"/>
              </a:rPr>
              <a:t>Ý </a:t>
            </a:r>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là gì khi </a:t>
            </a:r>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nói...? </a:t>
            </a:r>
          </a:p>
          <a:p>
            <a:pPr eaLnBrk="1" hangingPunct="1"/>
            <a:r>
              <a:rPr lang="vi-VN" altLang="vi-VN" sz="2600" dirty="0">
                <a:latin typeface="Arial" panose="020B0604020202020204" pitchFamily="34" charset="0"/>
                <a:cs typeface="Arial" panose="020B0604020202020204" pitchFamily="34" charset="0"/>
              </a:rPr>
              <a:t>Điều gì khiến </a:t>
            </a:r>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nghĩ như vậy?</a:t>
            </a:r>
          </a:p>
          <a:p>
            <a:pPr eaLnBrk="1" hangingPunct="1"/>
            <a:r>
              <a:rPr lang="vi-VN" altLang="vi-VN" sz="2600" dirty="0">
                <a:latin typeface="Arial" panose="020B0604020202020204" pitchFamily="34" charset="0"/>
                <a:cs typeface="Arial" panose="020B0604020202020204" pitchFamily="34" charset="0"/>
              </a:rPr>
              <a:t>Khi nghĩ về chuyện</a:t>
            </a:r>
            <a:r>
              <a:rPr lang="en-US" altLang="vi-VN" sz="2600" dirty="0">
                <a:latin typeface="Arial" panose="020B0604020202020204" pitchFamily="34" charset="0"/>
                <a:cs typeface="Arial" panose="020B0604020202020204" pitchFamily="34" charset="0"/>
              </a:rPr>
              <a:t> … </a:t>
            </a:r>
            <a:r>
              <a:rPr lang="vi-VN" altLang="vi-VN" sz="2600" dirty="0">
                <a:latin typeface="Arial" panose="020B0604020202020204" pitchFamily="34" charset="0"/>
                <a:cs typeface="Arial" panose="020B0604020202020204" pitchFamily="34" charset="0"/>
              </a:rPr>
              <a:t>, </a:t>
            </a:r>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liên tưởng đến điều g</a:t>
            </a:r>
            <a:r>
              <a:rPr lang="en-US" altLang="vi-VN" sz="2600" dirty="0">
                <a:latin typeface="Arial" panose="020B0604020202020204" pitchFamily="34" charset="0"/>
                <a:cs typeface="Arial" panose="020B0604020202020204" pitchFamily="34" charset="0"/>
              </a:rPr>
              <a:t>ì</a:t>
            </a:r>
            <a:r>
              <a:rPr lang="vi-VN" altLang="vi-VN" sz="2600" dirty="0">
                <a:latin typeface="Arial" panose="020B0604020202020204" pitchFamily="34" charset="0"/>
                <a:cs typeface="Arial" panose="020B0604020202020204" pitchFamily="34" charset="0"/>
              </a:rPr>
              <a:t>?</a:t>
            </a:r>
          </a:p>
          <a:p>
            <a:pPr eaLnBrk="1" hangingPunct="1"/>
            <a:r>
              <a:rPr lang="vi-VN" altLang="vi-VN" sz="2600" dirty="0">
                <a:latin typeface="Arial" panose="020B0604020202020204" pitchFamily="34" charset="0"/>
                <a:cs typeface="Arial" panose="020B0604020202020204" pitchFamily="34" charset="0"/>
              </a:rPr>
              <a:t>Điều đó có ý nghĩa gì đối với </a:t>
            </a:r>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a:t>
            </a:r>
          </a:p>
          <a:p>
            <a:pPr eaLnBrk="1" hangingPunct="1"/>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muốn sự việc thay đổi như thế nào?</a:t>
            </a:r>
          </a:p>
          <a:p>
            <a:pPr eaLnBrk="1" hangingPunct="1"/>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có thể cho một ví dụ cụ thể về điều này?</a:t>
            </a:r>
          </a:p>
          <a:p>
            <a:pPr eaLnBrk="1" hangingPunct="1"/>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có kinh nghiệm về chuyện này </a:t>
            </a:r>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định xử lý thế nào?</a:t>
            </a:r>
          </a:p>
          <a:p>
            <a:pPr eaLnBrk="1" hangingPunct="1"/>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thử nghĩ xem có cách nào giải quyết tốt hơn?</a:t>
            </a:r>
          </a:p>
          <a:p>
            <a:pPr eaLnBrk="1" hangingPunct="1"/>
            <a:r>
              <a:rPr lang="vi-VN" altLang="vi-VN" sz="2600" dirty="0">
                <a:latin typeface="Arial" panose="020B0604020202020204" pitchFamily="34" charset="0"/>
                <a:cs typeface="Arial" panose="020B0604020202020204" pitchFamily="34" charset="0"/>
              </a:rPr>
              <a:t>Điều gì quan trọng nhất đối với </a:t>
            </a:r>
            <a:r>
              <a:rPr lang="en-US" altLang="vi-VN" sz="2600" dirty="0" err="1">
                <a:latin typeface="Arial" panose="020B0604020202020204" pitchFamily="34" charset="0"/>
                <a:cs typeface="Arial" panose="020B0604020202020204" pitchFamily="34" charset="0"/>
              </a:rPr>
              <a:t>em</a:t>
            </a:r>
            <a:r>
              <a:rPr lang="vi-VN" altLang="vi-VN" sz="2600" dirty="0">
                <a:latin typeface="Arial" panose="020B0604020202020204" pitchFamily="34" charset="0"/>
                <a:cs typeface="Arial" panose="020B0604020202020204" pitchFamily="34" charset="0"/>
              </a:rPr>
              <a:t> hiện nay?</a:t>
            </a:r>
            <a:endParaRPr lang="en-US" altLang="vi-VN" sz="26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098" name="Ink 3">
                <a:extLst>
                  <a:ext uri="{FF2B5EF4-FFF2-40B4-BE49-F238E27FC236}">
                    <a16:creationId xmlns:a16="http://schemas.microsoft.com/office/drawing/2014/main" xmlns="" id="{B6B84416-C0CD-DA45-BD52-4CFD2025291E}"/>
                  </a:ext>
                </a:extLst>
              </p14:cNvPr>
              <p14:cNvContentPartPr>
                <a14:cpLocks xmlns:a14="http://schemas.microsoft.com/office/drawing/2010/main" noRot="1" noChangeAspect="1" noEditPoints="1" noChangeArrowheads="1" noChangeShapeType="1"/>
              </p14:cNvContentPartPr>
              <p14:nvPr/>
            </p14:nvContentPartPr>
            <p14:xfrm>
              <a:off x="5649913" y="2062163"/>
              <a:ext cx="2482850" cy="304800"/>
            </p14:xfrm>
          </p:contentPart>
        </mc:Choice>
        <mc:Fallback xmlns="">
          <p:pic>
            <p:nvPicPr>
              <p:cNvPr id="4098" name="Ink 3">
                <a:extLst>
                  <a:ext uri="{FF2B5EF4-FFF2-40B4-BE49-F238E27FC236}">
                    <a16:creationId xmlns:a16="http://schemas.microsoft.com/office/drawing/2014/main" id="{B6B84416-C0CD-DA45-BD52-4CFD2025291E}"/>
                  </a:ext>
                </a:extLst>
              </p:cNvPr>
              <p:cNvPicPr>
                <a:picLocks noRot="1" noChangeAspect="1" noEditPoints="1" noChangeArrowheads="1" noChangeShapeType="1"/>
              </p:cNvPicPr>
              <p:nvPr/>
            </p:nvPicPr>
            <p:blipFill>
              <a:blip r:embed="rId4"/>
              <a:stretch>
                <a:fillRect/>
              </a:stretch>
            </p:blipFill>
            <p:spPr>
              <a:xfrm>
                <a:off x="5632273" y="2044530"/>
                <a:ext cx="2518129" cy="340066"/>
              </a:xfrm>
              <a:prstGeom prst="rect">
                <a:avLst/>
              </a:prstGeom>
            </p:spPr>
          </p:pic>
        </mc:Fallback>
      </mc:AlternateContent>
    </p:spTree>
    <p:extLst>
      <p:ext uri="{BB962C8B-B14F-4D97-AF65-F5344CB8AC3E}">
        <p14:creationId xmlns:p14="http://schemas.microsoft.com/office/powerpoint/2010/main" val="17210290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05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005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005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0050">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00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7988A5A-F558-7346-8511-43301130641B}"/>
              </a:ext>
            </a:extLst>
          </p:cNvPr>
          <p:cNvSpPr>
            <a:spLocks noGrp="1"/>
          </p:cNvSpPr>
          <p:nvPr>
            <p:ph type="sldNum" sz="quarter" idx="12"/>
          </p:nvPr>
        </p:nvSpPr>
        <p:spPr>
          <a:xfrm>
            <a:off x="10199023" y="6362728"/>
            <a:ext cx="1171222" cy="365125"/>
          </a:xfrm>
        </p:spPr>
        <p:txBody>
          <a:bodyPr/>
          <a:lstStyle/>
          <a:p>
            <a:fld id="{D65CCA33-A393-1F49-8828-0A36AD9AB23F}" type="slidenum">
              <a:rPr lang="x-none" smtClean="0"/>
              <a:t>48</a:t>
            </a:fld>
            <a:endParaRPr lang="x-none"/>
          </a:p>
        </p:txBody>
      </p:sp>
      <p:cxnSp>
        <p:nvCxnSpPr>
          <p:cNvPr id="5" name="Straight Connector 4">
            <a:extLst>
              <a:ext uri="{FF2B5EF4-FFF2-40B4-BE49-F238E27FC236}">
                <a16:creationId xmlns:a16="http://schemas.microsoft.com/office/drawing/2014/main" xmlns="" id="{B82CD0F4-97E4-4E74-A34D-8B1ED79811BE}"/>
              </a:ext>
            </a:extLst>
          </p:cNvPr>
          <p:cNvCxnSpPr/>
          <p:nvPr/>
        </p:nvCxnSpPr>
        <p:spPr>
          <a:xfrm>
            <a:off x="458479"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xmlns="" id="{F568F6A6-3F10-4FF7-B385-5D004A81D258}"/>
              </a:ext>
            </a:extLst>
          </p:cNvPr>
          <p:cNvPicPr>
            <a:picLocks noChangeAspect="1"/>
          </p:cNvPicPr>
          <p:nvPr/>
        </p:nvPicPr>
        <p:blipFill>
          <a:blip r:embed="rId2"/>
          <a:stretch>
            <a:fillRect/>
          </a:stretch>
        </p:blipFill>
        <p:spPr>
          <a:xfrm>
            <a:off x="268447" y="3625326"/>
            <a:ext cx="722587" cy="722587"/>
          </a:xfrm>
          <a:prstGeom prst="rect">
            <a:avLst/>
          </a:prstGeom>
        </p:spPr>
      </p:pic>
      <p:pic>
        <p:nvPicPr>
          <p:cNvPr id="15" name="Picture 14" descr="Icon&#10;&#10;Description automatically generated">
            <a:extLst>
              <a:ext uri="{FF2B5EF4-FFF2-40B4-BE49-F238E27FC236}">
                <a16:creationId xmlns:a16="http://schemas.microsoft.com/office/drawing/2014/main" xmlns="" id="{DA77A3E0-EE62-448E-A7F1-A63F6EDA26C6}"/>
              </a:ext>
            </a:extLst>
          </p:cNvPr>
          <p:cNvPicPr>
            <a:picLocks noChangeAspect="1"/>
          </p:cNvPicPr>
          <p:nvPr/>
        </p:nvPicPr>
        <p:blipFill>
          <a:blip r:embed="rId3"/>
          <a:stretch>
            <a:fillRect/>
          </a:stretch>
        </p:blipFill>
        <p:spPr>
          <a:xfrm>
            <a:off x="285551" y="4767767"/>
            <a:ext cx="722586" cy="722586"/>
          </a:xfrm>
          <a:prstGeom prst="rect">
            <a:avLst/>
          </a:prstGeom>
        </p:spPr>
      </p:pic>
      <p:pic>
        <p:nvPicPr>
          <p:cNvPr id="19" name="Picture 18">
            <a:extLst>
              <a:ext uri="{FF2B5EF4-FFF2-40B4-BE49-F238E27FC236}">
                <a16:creationId xmlns:a16="http://schemas.microsoft.com/office/drawing/2014/main" xmlns="" id="{D293B714-1138-44EF-8A6C-F16A148E6395}"/>
              </a:ext>
            </a:extLst>
          </p:cNvPr>
          <p:cNvPicPr>
            <a:picLocks noChangeAspect="1"/>
          </p:cNvPicPr>
          <p:nvPr/>
        </p:nvPicPr>
        <p:blipFill>
          <a:blip r:embed="rId4"/>
          <a:stretch>
            <a:fillRect/>
          </a:stretch>
        </p:blipFill>
        <p:spPr>
          <a:xfrm>
            <a:off x="234354" y="2555900"/>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xmlns="" id="{F5E617F2-7D08-4538-BBDD-104EEA2459E8}"/>
              </a:ext>
            </a:extLst>
          </p:cNvPr>
          <p:cNvPicPr>
            <a:picLocks noChangeAspect="1"/>
          </p:cNvPicPr>
          <p:nvPr/>
        </p:nvPicPr>
        <p:blipFill>
          <a:blip r:embed="rId5"/>
          <a:stretch>
            <a:fillRect/>
          </a:stretch>
        </p:blipFill>
        <p:spPr>
          <a:xfrm>
            <a:off x="229571" y="1579718"/>
            <a:ext cx="722586" cy="722586"/>
          </a:xfrm>
          <a:prstGeom prst="rect">
            <a:avLst/>
          </a:prstGeom>
        </p:spPr>
      </p:pic>
      <p:sp>
        <p:nvSpPr>
          <p:cNvPr id="12" name="Rectangle 3"/>
          <p:cNvSpPr>
            <a:spLocks noChangeArrowheads="1"/>
          </p:cNvSpPr>
          <p:nvPr/>
        </p:nvSpPr>
        <p:spPr bwMode="auto">
          <a:xfrm>
            <a:off x="1056418" y="1681335"/>
            <a:ext cx="8401091" cy="614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lnSpc>
                <a:spcPct val="130000"/>
              </a:lnSpc>
              <a:spcBef>
                <a:spcPts val="600"/>
              </a:spcBef>
              <a:spcAft>
                <a:spcPts val="600"/>
              </a:spcAft>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Kém</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a:t>
            </a:r>
            <a:r>
              <a:rPr lang="en-US" altLang="en-US" sz="2400" dirty="0" err="1" smtClean="0">
                <a:latin typeface="Arial" panose="020B0604020202020204" pitchFamily="34" charset="0"/>
                <a:cs typeface="Arial" panose="020B0604020202020204" pitchFamily="34" charset="0"/>
              </a:rPr>
              <a:t>iệu</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quả</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trong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tham</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vấn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nhưng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đôi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lúc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vẫn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cần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thiết</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vì</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thông</a:t>
            </a:r>
            <a:r>
              <a:rPr lang="en-US" altLang="en-US" sz="2400" dirty="0" smtClean="0">
                <a:latin typeface="Arial" panose="020B0604020202020204" pitchFamily="34" charset="0"/>
                <a:cs typeface="Arial" panose="020B0604020202020204" pitchFamily="34" charset="0"/>
              </a:rPr>
              <a:t> tin </a:t>
            </a:r>
            <a:r>
              <a:rPr lang="en-US" altLang="en-US" sz="2400" dirty="0" err="1" smtClean="0">
                <a:latin typeface="Arial" panose="020B0604020202020204" pitchFamily="34" charset="0"/>
                <a:cs typeface="Arial" panose="020B0604020202020204" pitchFamily="34" charset="0"/>
              </a:rPr>
              <a:t>nhanh</a:t>
            </a:r>
            <a:endParaRPr lang="en-US" altLang="en-US" sz="2400" dirty="0">
              <a:latin typeface="Arial" panose="020B0604020202020204" pitchFamily="34" charset="0"/>
              <a:cs typeface="Arial" panose="020B0604020202020204" pitchFamily="34" charset="0"/>
            </a:endParaRPr>
          </a:p>
          <a:p>
            <a:pPr marL="342900" indent="-342900" algn="just">
              <a:lnSpc>
                <a:spcPct val="130000"/>
              </a:lnSpc>
              <a:spcBef>
                <a:spcPts val="600"/>
              </a:spcBef>
              <a:spcAft>
                <a:spcPts val="600"/>
              </a:spcAft>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Hạn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chế</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không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nhà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tư</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vấn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biết</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quá</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trình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diễn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tiến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của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sự</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việc</a:t>
            </a:r>
            <a:r>
              <a:rPr lang="en-US" altLang="en-US" sz="2400" dirty="0" smtClean="0">
                <a:latin typeface="Arial" panose="020B0604020202020204" pitchFamily="34" charset="0"/>
                <a:cs typeface="Arial" panose="020B0604020202020204" pitchFamily="34" charset="0"/>
              </a:rPr>
              <a:t>.</a:t>
            </a:r>
          </a:p>
          <a:p>
            <a:pPr marL="342900" indent="-342900" algn="just">
              <a:lnSpc>
                <a:spcPct val="130000"/>
              </a:lnSpc>
              <a:spcBef>
                <a:spcPts val="600"/>
              </a:spcBef>
              <a:spcAft>
                <a:spcPts val="600"/>
              </a:spcAft>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Thường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dùng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với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các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từ</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Có</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phải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Có</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không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Đã</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được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trả</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lời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Có</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hoặc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Không</a:t>
            </a:r>
            <a:r>
              <a:rPr lang="en-US" altLang="en-US" sz="2400" dirty="0" smtClean="0">
                <a:latin typeface="Arial" panose="020B0604020202020204" pitchFamily="34" charset="0"/>
                <a:cs typeface="Arial" panose="020B0604020202020204" pitchFamily="34" charset="0"/>
              </a:rPr>
              <a:t>”? </a:t>
            </a:r>
            <a:br>
              <a:rPr lang="en-US" altLang="en-US" sz="2400" dirty="0" smtClean="0">
                <a:latin typeface="Arial" panose="020B0604020202020204" pitchFamily="34" charset="0"/>
                <a:cs typeface="Arial" panose="020B0604020202020204" pitchFamily="34" charset="0"/>
              </a:rPr>
            </a:br>
            <a:r>
              <a:rPr lang="en-US" altLang="en-US" sz="2400" dirty="0" err="1" smtClean="0">
                <a:latin typeface="Arial" panose="020B0604020202020204" pitchFamily="34" charset="0"/>
                <a:cs typeface="Arial" panose="020B0604020202020204" pitchFamily="34" charset="0"/>
              </a:rPr>
              <a:t>Mặt</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hạn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chế</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không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thân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chủ</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giãi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bày</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về</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tiến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triển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của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sự</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việc</a:t>
            </a:r>
            <a:r>
              <a:rPr lang="en-US" altLang="en-US" sz="2400" dirty="0" smtClean="0">
                <a:latin typeface="Arial" panose="020B0604020202020204" pitchFamily="34" charset="0"/>
                <a:cs typeface="Arial" panose="020B0604020202020204" pitchFamily="34" charset="0"/>
              </a:rPr>
              <a:t>.</a:t>
            </a:r>
          </a:p>
          <a:p>
            <a:pPr marL="342900" indent="-342900" algn="just">
              <a:lnSpc>
                <a:spcPct val="130000"/>
              </a:lnSpc>
              <a:spcBef>
                <a:spcPts val="600"/>
              </a:spcBef>
              <a:spcAft>
                <a:spcPts val="600"/>
              </a:spcAft>
              <a:buFont typeface="Wingdings" panose="05000000000000000000" pitchFamily="2" charset="2"/>
              <a:buChar char="§"/>
            </a:pPr>
            <a:r>
              <a:rPr lang="en-US" altLang="en-US" sz="2400" dirty="0" err="1" smtClean="0">
                <a:latin typeface="Arial" panose="020B0604020202020204" pitchFamily="34" charset="0"/>
                <a:cs typeface="Arial" panose="020B0604020202020204" pitchFamily="34" charset="0"/>
              </a:rPr>
              <a:t>Ví</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dụ</a:t>
            </a:r>
            <a:r>
              <a:rPr lang="en-US" altLang="en-US" sz="2400" dirty="0" smtClean="0">
                <a:latin typeface="Arial" panose="020B0604020202020204" pitchFamily="34" charset="0"/>
                <a:cs typeface="Arial" panose="020B0604020202020204" pitchFamily="34" charset="0"/>
              </a:rPr>
              <a:t>: </a:t>
            </a:r>
            <a:r>
              <a:rPr lang="en-US" altLang="en-US" sz="2400" i="1" dirty="0" smtClean="0">
                <a:latin typeface="Arial" panose="020B0604020202020204" pitchFamily="34" charset="0"/>
                <a:cs typeface="Arial" panose="020B0604020202020204" pitchFamily="34" charset="0"/>
              </a:rPr>
              <a:t>“</a:t>
            </a:r>
            <a:r>
              <a:rPr lang="en-US" altLang="en-US" sz="2400" i="1" dirty="0" err="1" smtClean="0">
                <a:latin typeface="Arial" panose="020B0604020202020204" pitchFamily="34" charset="0"/>
                <a:cs typeface="Arial" panose="020B0604020202020204" pitchFamily="34" charset="0"/>
              </a:rPr>
              <a:t>Cháu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cảm</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thấy</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rất</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tồi</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tệ</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có</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phải</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không</a:t>
            </a:r>
            <a:r>
              <a:rPr lang="en-US" altLang="en-US" sz="2400" i="1" dirty="0" smtClean="0">
                <a:latin typeface="Arial" panose="020B0604020202020204" pitchFamily="34" charset="0"/>
                <a:cs typeface="Arial" panose="020B0604020202020204" pitchFamily="34" charset="0"/>
              </a:rPr>
              <a:t>?”</a:t>
            </a:r>
          </a:p>
          <a:p>
            <a:pPr algn="just">
              <a:lnSpc>
                <a:spcPct val="130000"/>
              </a:lnSpc>
              <a:spcBef>
                <a:spcPts val="600"/>
              </a:spcBef>
              <a:spcAft>
                <a:spcPts val="600"/>
              </a:spcAft>
              <a:buNone/>
            </a:pP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Cháu</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không</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thất</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vọng</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chứ</a:t>
            </a:r>
            <a:r>
              <a:rPr lang="en-US" altLang="en-US" sz="2400" i="1" dirty="0" smtClean="0">
                <a:latin typeface="Arial" panose="020B0604020202020204" pitchFamily="34" charset="0"/>
                <a:cs typeface="Arial" panose="020B0604020202020204" pitchFamily="34" charset="0"/>
              </a:rPr>
              <a:t>?”</a:t>
            </a:r>
          </a:p>
          <a:p>
            <a:pPr marL="342900" indent="-342900" algn="just">
              <a:lnSpc>
                <a:spcPct val="130000"/>
              </a:lnSpc>
              <a:spcBef>
                <a:spcPts val="600"/>
              </a:spcBef>
              <a:spcAft>
                <a:spcPts val="600"/>
              </a:spcAft>
              <a:buFont typeface="Wingdings" panose="05000000000000000000" pitchFamily="2" charset="2"/>
              <a:buChar char="§"/>
            </a:pPr>
            <a:endParaRPr lang="en-US" altLang="en-US" sz="2400" i="1" dirty="0">
              <a:latin typeface="Arial" panose="020B0604020202020204" pitchFamily="34" charset="0"/>
              <a:cs typeface="Arial" panose="020B0604020202020204" pitchFamily="34" charset="0"/>
            </a:endParaRPr>
          </a:p>
        </p:txBody>
      </p:sp>
      <p:sp>
        <p:nvSpPr>
          <p:cNvPr id="13" name="Rectangle 1"/>
          <p:cNvSpPr>
            <a:spLocks noChangeArrowheads="1"/>
          </p:cNvSpPr>
          <p:nvPr/>
        </p:nvSpPr>
        <p:spPr bwMode="auto">
          <a:xfrm>
            <a:off x="3109954" y="469900"/>
            <a:ext cx="29290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dirty="0" err="1" smtClean="0">
                <a:solidFill>
                  <a:srgbClr val="006666"/>
                </a:solidFill>
                <a:latin typeface="Arial" panose="020B0604020202020204" pitchFamily="34" charset="0"/>
                <a:cs typeface="Arial" panose="020B0604020202020204" pitchFamily="34" charset="0"/>
              </a:rPr>
              <a:t>Câu</a:t>
            </a:r>
            <a:r>
              <a:rPr lang="en-US" altLang="en-US" sz="3600" dirty="0" smtClean="0">
                <a:solidFill>
                  <a:srgbClr val="006666"/>
                </a:solidFill>
                <a:latin typeface="Arial" panose="020B0604020202020204" pitchFamily="34" charset="0"/>
                <a:cs typeface="Arial" panose="020B0604020202020204" pitchFamily="34" charset="0"/>
              </a:rPr>
              <a:t> </a:t>
            </a:r>
            <a:r>
              <a:rPr lang="en-US" altLang="en-US" sz="3600" dirty="0" err="1" smtClean="0">
                <a:solidFill>
                  <a:srgbClr val="006666"/>
                </a:solidFill>
                <a:latin typeface="Arial" panose="020B0604020202020204" pitchFamily="34" charset="0"/>
                <a:cs typeface="Arial" panose="020B0604020202020204" pitchFamily="34" charset="0"/>
              </a:rPr>
              <a:t>hỏi</a:t>
            </a:r>
            <a:r>
              <a:rPr lang="en-US" altLang="en-US" sz="3600" dirty="0" smtClean="0">
                <a:solidFill>
                  <a:srgbClr val="006666"/>
                </a:solidFill>
                <a:latin typeface="Arial" panose="020B0604020202020204" pitchFamily="34" charset="0"/>
                <a:cs typeface="Arial" panose="020B0604020202020204" pitchFamily="34" charset="0"/>
              </a:rPr>
              <a:t> </a:t>
            </a:r>
            <a:r>
              <a:rPr lang="en-US" altLang="en-US" sz="3600" dirty="0" err="1" smtClean="0">
                <a:solidFill>
                  <a:srgbClr val="006666"/>
                </a:solidFill>
                <a:latin typeface="Arial" panose="020B0604020202020204" pitchFamily="34" charset="0"/>
                <a:cs typeface="Arial" panose="020B0604020202020204" pitchFamily="34" charset="0"/>
              </a:rPr>
              <a:t>đóng</a:t>
            </a:r>
            <a:endParaRPr lang="en-US" altLang="en-US" sz="3600" dirty="0">
              <a:solidFill>
                <a:srgbClr val="006666"/>
              </a:solidFill>
              <a:latin typeface="VNI-Commerce" pitchFamily="2" charset="0"/>
            </a:endParaRPr>
          </a:p>
        </p:txBody>
      </p:sp>
    </p:spTree>
    <p:extLst>
      <p:ext uri="{BB962C8B-B14F-4D97-AF65-F5344CB8AC3E}">
        <p14:creationId xmlns:p14="http://schemas.microsoft.com/office/powerpoint/2010/main" val="489350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idx="1"/>
          </p:nvPr>
        </p:nvSpPr>
        <p:spPr>
          <a:xfrm>
            <a:off x="509451" y="352697"/>
            <a:ext cx="11403875" cy="4924697"/>
          </a:xfrm>
        </p:spPr>
        <p:txBody>
          <a:bodyPr>
            <a:noAutofit/>
          </a:bodyPr>
          <a:lstStyle/>
          <a:p>
            <a:pPr algn="ctr" eaLnBrk="1" hangingPunct="1">
              <a:buFontTx/>
              <a:buNone/>
            </a:pPr>
            <a:r>
              <a:rPr lang="en-US" altLang="vi-VN" sz="3600" b="1" i="1" dirty="0" err="1" smtClean="0">
                <a:latin typeface="Times New Roman" panose="02020603050405020304" pitchFamily="18" charset="0"/>
              </a:rPr>
              <a:t>Kỹ</a:t>
            </a:r>
            <a:r>
              <a:rPr lang="en-US" altLang="vi-VN" sz="3600" b="1" i="1" dirty="0" smtClean="0">
                <a:latin typeface="Times New Roman" panose="02020603050405020304" pitchFamily="18" charset="0"/>
              </a:rPr>
              <a:t> </a:t>
            </a:r>
            <a:r>
              <a:rPr lang="en-US" altLang="vi-VN" sz="3600" b="1" i="1" dirty="0" err="1" smtClean="0">
                <a:latin typeface="Times New Roman" panose="02020603050405020304" pitchFamily="18" charset="0"/>
              </a:rPr>
              <a:t>năng</a:t>
            </a:r>
            <a:r>
              <a:rPr lang="en-US" altLang="vi-VN" sz="3600" b="1" i="1" dirty="0" smtClean="0">
                <a:latin typeface="Times New Roman" panose="02020603050405020304" pitchFamily="18" charset="0"/>
              </a:rPr>
              <a:t> </a:t>
            </a:r>
            <a:r>
              <a:rPr lang="en-US" altLang="vi-VN" sz="3600" b="1" i="1" dirty="0" err="1" smtClean="0">
                <a:latin typeface="Times New Roman" panose="02020603050405020304" pitchFamily="18" charset="0"/>
              </a:rPr>
              <a:t>hỏi</a:t>
            </a:r>
            <a:r>
              <a:rPr lang="en-US" altLang="vi-VN" sz="3600" b="1" i="1" dirty="0" smtClean="0">
                <a:latin typeface="Times New Roman" panose="02020603050405020304" pitchFamily="18" charset="0"/>
              </a:rPr>
              <a:t> </a:t>
            </a:r>
            <a:r>
              <a:rPr lang="en-US" altLang="vi-VN" sz="3600" b="1" i="1" dirty="0" err="1" smtClean="0">
                <a:latin typeface="Times New Roman" panose="02020603050405020304" pitchFamily="18" charset="0"/>
              </a:rPr>
              <a:t>tốt</a:t>
            </a:r>
            <a:r>
              <a:rPr lang="en-US" altLang="vi-VN" sz="3600" b="1" i="1" dirty="0" smtClean="0">
                <a:latin typeface="Times New Roman" panose="02020603050405020304" pitchFamily="18" charset="0"/>
              </a:rPr>
              <a:t> </a:t>
            </a:r>
            <a:r>
              <a:rPr lang="en-US" altLang="vi-VN" sz="3600" b="1" i="1" dirty="0" err="1" smtClean="0">
                <a:latin typeface="Times New Roman" panose="02020603050405020304" pitchFamily="18" charset="0"/>
              </a:rPr>
              <a:t>thể</a:t>
            </a:r>
            <a:r>
              <a:rPr lang="en-US" altLang="vi-VN" sz="3600" b="1" i="1" dirty="0" smtClean="0">
                <a:latin typeface="Times New Roman" panose="02020603050405020304" pitchFamily="18" charset="0"/>
              </a:rPr>
              <a:t> </a:t>
            </a:r>
            <a:r>
              <a:rPr lang="en-US" altLang="vi-VN" sz="3600" b="1" i="1" dirty="0" err="1" smtClean="0">
                <a:latin typeface="Times New Roman" panose="02020603050405020304" pitchFamily="18" charset="0"/>
              </a:rPr>
              <a:t>hiện</a:t>
            </a:r>
            <a:r>
              <a:rPr lang="en-US" altLang="vi-VN" sz="3600" b="1" i="1" dirty="0" smtClean="0">
                <a:latin typeface="Times New Roman" panose="02020603050405020304" pitchFamily="18" charset="0"/>
              </a:rPr>
              <a:t> qua </a:t>
            </a:r>
            <a:r>
              <a:rPr lang="en-US" altLang="vi-VN" sz="3600" b="1" i="1" dirty="0" err="1" smtClean="0">
                <a:latin typeface="Times New Roman" panose="02020603050405020304" pitchFamily="18" charset="0"/>
              </a:rPr>
              <a:t>những</a:t>
            </a:r>
            <a:r>
              <a:rPr lang="en-US" altLang="vi-VN" sz="3600" b="1" i="1" dirty="0" smtClean="0">
                <a:latin typeface="Times New Roman" panose="02020603050405020304" pitchFamily="18" charset="0"/>
              </a:rPr>
              <a:t> </a:t>
            </a:r>
            <a:r>
              <a:rPr lang="en-US" altLang="vi-VN" sz="3600" b="1" i="1" dirty="0" err="1" smtClean="0">
                <a:latin typeface="Times New Roman" panose="02020603050405020304" pitchFamily="18" charset="0"/>
              </a:rPr>
              <a:t>điểm</a:t>
            </a:r>
            <a:r>
              <a:rPr lang="en-US" altLang="vi-VN" sz="3600" b="1" i="1" dirty="0" smtClean="0">
                <a:latin typeface="Times New Roman" panose="02020603050405020304" pitchFamily="18" charset="0"/>
              </a:rPr>
              <a:t> </a:t>
            </a:r>
            <a:r>
              <a:rPr lang="en-US" altLang="vi-VN" sz="3600" b="1" i="1" dirty="0" err="1" smtClean="0">
                <a:latin typeface="Times New Roman" panose="02020603050405020304" pitchFamily="18" charset="0"/>
              </a:rPr>
              <a:t>sau</a:t>
            </a:r>
            <a:endParaRPr lang="en-US" altLang="vi-VN" sz="3600" b="1" i="1" dirty="0" smtClean="0">
              <a:latin typeface="Times New Roman" panose="02020603050405020304" pitchFamily="18" charset="0"/>
            </a:endParaRPr>
          </a:p>
          <a:p>
            <a:pPr eaLnBrk="1" hangingPunct="1">
              <a:buFontTx/>
              <a:buChar char="-"/>
            </a:pPr>
            <a:r>
              <a:rPr lang="en-US" altLang="vi-VN" sz="3600" dirty="0" err="1" smtClean="0">
                <a:latin typeface="Times New Roman" panose="02020603050405020304" pitchFamily="18" charset="0"/>
              </a:rPr>
              <a:t>Không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hỏi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câu</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hỏi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nhiều</a:t>
            </a:r>
            <a:r>
              <a:rPr lang="en-US" altLang="vi-VN" sz="3600" dirty="0" smtClean="0">
                <a:latin typeface="Times New Roman" panose="02020603050405020304" pitchFamily="18" charset="0"/>
              </a:rPr>
              <a:t> ý: </a:t>
            </a:r>
          </a:p>
          <a:p>
            <a:pPr eaLnBrk="1" hangingPunct="1">
              <a:buFontTx/>
              <a:buChar char="-"/>
            </a:pPr>
            <a:r>
              <a:rPr lang="en-US" altLang="vi-VN" sz="3600" dirty="0" err="1" smtClean="0">
                <a:latin typeface="Times New Roman" panose="02020603050405020304" pitchFamily="18" charset="0"/>
              </a:rPr>
              <a:t>Chú</a:t>
            </a:r>
            <a:r>
              <a:rPr lang="en-US" altLang="vi-VN" sz="3600" dirty="0" smtClean="0">
                <a:latin typeface="Times New Roman" panose="02020603050405020304" pitchFamily="18" charset="0"/>
              </a:rPr>
              <a:t> ý </a:t>
            </a:r>
            <a:r>
              <a:rPr lang="en-US" altLang="vi-VN" sz="3600" dirty="0" err="1" smtClean="0">
                <a:latin typeface="Times New Roman" panose="02020603050405020304" pitchFamily="18" charset="0"/>
              </a:rPr>
              <a:t>hỏi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về</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chính</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họ</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và</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suy</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nghĩ</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cảm</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xúc</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của</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họ</a:t>
            </a:r>
            <a:endParaRPr lang="en-US" altLang="vi-VN" sz="3600" dirty="0" smtClean="0">
              <a:latin typeface="Times New Roman" panose="02020603050405020304" pitchFamily="18" charset="0"/>
            </a:endParaRPr>
          </a:p>
          <a:p>
            <a:pPr eaLnBrk="1" hangingPunct="1">
              <a:buFontTx/>
              <a:buChar char="-"/>
            </a:pPr>
            <a:r>
              <a:rPr lang="en-US" altLang="vi-VN" sz="3600" dirty="0" err="1" smtClean="0">
                <a:latin typeface="Times New Roman" panose="02020603050405020304" pitchFamily="18" charset="0"/>
              </a:rPr>
              <a:t>Không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hỏi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và</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lại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đưa</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ra</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ngay</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câu</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trả</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lời</a:t>
            </a:r>
            <a:endParaRPr lang="en-US" altLang="vi-VN" sz="3600" dirty="0" smtClean="0">
              <a:latin typeface="Times New Roman" panose="02020603050405020304" pitchFamily="18" charset="0"/>
            </a:endParaRPr>
          </a:p>
          <a:p>
            <a:pPr eaLnBrk="1" hangingPunct="1">
              <a:buFontTx/>
              <a:buChar char="-"/>
            </a:pPr>
            <a:r>
              <a:rPr lang="en-US" altLang="vi-VN" sz="3600" dirty="0" err="1" smtClean="0">
                <a:latin typeface="Times New Roman" panose="02020603050405020304" pitchFamily="18" charset="0"/>
              </a:rPr>
              <a:t>Có</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phản</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hồi</a:t>
            </a:r>
            <a:endParaRPr lang="en-US" altLang="vi-VN" sz="3600" dirty="0" smtClean="0">
              <a:latin typeface="Times New Roman" panose="02020603050405020304" pitchFamily="18" charset="0"/>
            </a:endParaRPr>
          </a:p>
          <a:p>
            <a:pPr eaLnBrk="1" hangingPunct="1">
              <a:buFontTx/>
              <a:buChar char="-"/>
            </a:pPr>
            <a:r>
              <a:rPr lang="en-US" altLang="vi-VN" sz="3600" dirty="0" err="1" smtClean="0">
                <a:latin typeface="Times New Roman" panose="02020603050405020304" pitchFamily="18" charset="0"/>
              </a:rPr>
              <a:t>Sử</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dụng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các</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câu</a:t>
            </a:r>
            <a:r>
              <a:rPr lang="en-US" altLang="vi-VN" sz="3600" dirty="0" smtClean="0">
                <a:latin typeface="Times New Roman" panose="02020603050405020304" pitchFamily="18" charset="0"/>
              </a:rPr>
              <a:t> </a:t>
            </a:r>
            <a:r>
              <a:rPr lang="en-US" altLang="vi-VN" sz="3200" dirty="0" err="1" smtClean="0">
                <a:latin typeface="Times New Roman" panose="02020603050405020304" pitchFamily="18" charset="0"/>
              </a:rPr>
              <a:t>hỏi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một</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cách</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linh</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hoạt</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hợp</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lý</a:t>
            </a:r>
            <a:r>
              <a:rPr lang="en-US" altLang="vi-VN" sz="3600" dirty="0" smtClean="0">
                <a:latin typeface="Times New Roman" panose="02020603050405020304" pitchFamily="18" charset="0"/>
              </a:rPr>
              <a:t>,</a:t>
            </a:r>
          </a:p>
          <a:p>
            <a:pPr eaLnBrk="1" hangingPunct="1">
              <a:buFontTx/>
              <a:buChar char="-"/>
            </a:pPr>
            <a:r>
              <a:rPr lang="en-US" altLang="vi-VN" sz="3600" dirty="0" err="1" smtClean="0">
                <a:latin typeface="Times New Roman" panose="02020603050405020304" pitchFamily="18" charset="0"/>
              </a:rPr>
              <a:t>Sử</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dụng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nhiều</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câu</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hỏi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mở</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bắt</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đầu</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bằng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các</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từ</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như</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điều</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gì</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như</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thế</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nào</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ra</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sao</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v.v</a:t>
            </a:r>
            <a:r>
              <a:rPr lang="en-US" altLang="vi-VN" sz="3600" dirty="0" smtClean="0">
                <a:latin typeface="Times New Roman" panose="02020603050405020304" pitchFamily="18" charset="0"/>
              </a:rPr>
              <a:t>…</a:t>
            </a:r>
          </a:p>
          <a:p>
            <a:pPr eaLnBrk="1" hangingPunct="1">
              <a:buFontTx/>
              <a:buChar char="-"/>
            </a:pPr>
            <a:r>
              <a:rPr lang="en-US" altLang="vi-VN" sz="3600" dirty="0" err="1" smtClean="0">
                <a:latin typeface="Times New Roman" panose="02020603050405020304" pitchFamily="18" charset="0"/>
              </a:rPr>
              <a:t>Tránh</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sử</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dụng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câu</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hỏi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bắt</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đầu</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bằng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tại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sao</a:t>
            </a:r>
            <a:r>
              <a:rPr lang="en-US" altLang="vi-VN" sz="3600" dirty="0" smtClean="0">
                <a:latin typeface="Times New Roman" panose="02020603050405020304" pitchFamily="18" charset="0"/>
              </a:rPr>
              <a:t>.=&gt; </a:t>
            </a:r>
            <a:r>
              <a:rPr lang="en-US" altLang="vi-VN" sz="3600" dirty="0" err="1" smtClean="0">
                <a:latin typeface="Times New Roman" panose="02020603050405020304" pitchFamily="18" charset="0"/>
              </a:rPr>
              <a:t>đặt</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người</a:t>
            </a:r>
            <a:r>
              <a:rPr lang="en-US" altLang="vi-VN" sz="3600" dirty="0" smtClean="0">
                <a:latin typeface="Times New Roman" panose="02020603050405020304" pitchFamily="18" charset="0"/>
              </a:rPr>
              <a:t> ta </a:t>
            </a:r>
            <a:r>
              <a:rPr lang="en-US" altLang="vi-VN" sz="3600" dirty="0" err="1" smtClean="0">
                <a:latin typeface="Times New Roman" panose="02020603050405020304" pitchFamily="18" charset="0"/>
              </a:rPr>
              <a:t>vào</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thế</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tự</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vệ</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và</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có</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thể</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tạo</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nên</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sự</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không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thoải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mái</a:t>
            </a:r>
            <a:r>
              <a:rPr lang="en-US" altLang="vi-VN" sz="3600" dirty="0" smtClean="0">
                <a:latin typeface="Times New Roman" panose="02020603050405020304" pitchFamily="18" charset="0"/>
              </a:rPr>
              <a:t>.</a:t>
            </a:r>
          </a:p>
          <a:p>
            <a:pPr>
              <a:buFontTx/>
              <a:buChar char="-"/>
            </a:pPr>
            <a:r>
              <a:rPr lang="en-US" altLang="vi-VN" sz="3600" dirty="0" err="1" smtClean="0">
                <a:latin typeface="Times New Roman" panose="02020603050405020304" pitchFamily="18" charset="0"/>
              </a:rPr>
              <a:t>Không</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hỏi</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dồn</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dập</a:t>
            </a:r>
            <a:r>
              <a:rPr lang="en-US" altLang="vi-VN" sz="3600" dirty="0">
                <a:latin typeface="Times New Roman" panose="02020603050405020304" pitchFamily="18" charset="0"/>
              </a:rPr>
              <a:t> </a:t>
            </a:r>
            <a:r>
              <a:rPr lang="en-US" altLang="vi-VN" sz="3600" dirty="0" smtClean="0">
                <a:latin typeface="Times New Roman" panose="02020603050405020304" pitchFamily="18" charset="0"/>
              </a:rPr>
              <a:t>=&gt; </a:t>
            </a:r>
            <a:r>
              <a:rPr lang="en-US" altLang="vi-VN" sz="3600" dirty="0" err="1" smtClean="0">
                <a:latin typeface="Times New Roman" panose="02020603050405020304" pitchFamily="18" charset="0"/>
              </a:rPr>
              <a:t>đặt</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người</a:t>
            </a:r>
            <a:r>
              <a:rPr lang="en-US" altLang="vi-VN" sz="3600" dirty="0" smtClean="0">
                <a:latin typeface="Times New Roman" panose="02020603050405020304" pitchFamily="18" charset="0"/>
              </a:rPr>
              <a:t> ta </a:t>
            </a:r>
            <a:r>
              <a:rPr lang="en-US" altLang="vi-VN" sz="3600" dirty="0" err="1" smtClean="0">
                <a:latin typeface="Times New Roman" panose="02020603050405020304" pitchFamily="18" charset="0"/>
              </a:rPr>
              <a:t>vào</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thế</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tự</a:t>
            </a:r>
            <a:r>
              <a:rPr lang="en-US" altLang="vi-VN" sz="3600" dirty="0" smtClean="0">
                <a:latin typeface="Times New Roman" panose="02020603050405020304" pitchFamily="18" charset="0"/>
              </a:rPr>
              <a:t> </a:t>
            </a:r>
            <a:r>
              <a:rPr lang="en-US" altLang="vi-VN" sz="3600" dirty="0" err="1" smtClean="0">
                <a:latin typeface="Times New Roman" panose="02020603050405020304" pitchFamily="18" charset="0"/>
              </a:rPr>
              <a:t>vệ</a:t>
            </a:r>
            <a:endParaRPr lang="en-US" altLang="vi-VN" sz="3600" dirty="0" smtClean="0">
              <a:latin typeface="Times New Roman" panose="02020603050405020304" pitchFamily="18" charset="0"/>
            </a:endParaRPr>
          </a:p>
        </p:txBody>
      </p:sp>
      <p:sp>
        <p:nvSpPr>
          <p:cNvPr id="1280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45D873-6858-4441-BD64-01B81B18F720}" type="slidenum">
              <a:rPr lang="en-US" altLang="vi-VN" sz="1200">
                <a:solidFill>
                  <a:srgbClr val="898989"/>
                </a:solidFill>
                <a:latin typeface="Arial" panose="020B0604020202020204" pitchFamily="34" charset="0"/>
              </a:rPr>
              <a:pPr>
                <a:spcBef>
                  <a:spcPct val="0"/>
                </a:spcBef>
                <a:buFontTx/>
                <a:buNone/>
              </a:pPr>
              <a:t>49</a:t>
            </a:fld>
            <a:endParaRPr lang="en-US" altLang="vi-VN" sz="1200">
              <a:solidFill>
                <a:srgbClr val="898989"/>
              </a:solidFill>
              <a:latin typeface="Arial" panose="020B0604020202020204" pitchFamily="34" charset="0"/>
            </a:endParaRPr>
          </a:p>
        </p:txBody>
      </p:sp>
    </p:spTree>
    <p:extLst>
      <p:ext uri="{BB962C8B-B14F-4D97-AF65-F5344CB8AC3E}">
        <p14:creationId xmlns:p14="http://schemas.microsoft.com/office/powerpoint/2010/main" val="2413676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258A01E-5FB1-8346-9C09-0E9D130E6800}"/>
              </a:ext>
            </a:extLst>
          </p:cNvPr>
          <p:cNvSpPr>
            <a:spLocks noGrp="1"/>
          </p:cNvSpPr>
          <p:nvPr>
            <p:ph type="sldNum" sz="quarter" idx="12"/>
          </p:nvPr>
        </p:nvSpPr>
        <p:spPr>
          <a:xfrm>
            <a:off x="8610600" y="6356350"/>
            <a:ext cx="2743200" cy="365125"/>
          </a:xfrm>
        </p:spPr>
        <p:txBody>
          <a:bodyPr>
            <a:normAutofit/>
          </a:bodyPr>
          <a:lstStyle/>
          <a:p>
            <a:pPr>
              <a:spcAft>
                <a:spcPts val="600"/>
              </a:spcAft>
            </a:pPr>
            <a:fld id="{D65CCA33-A393-1F49-8828-0A36AD9AB23F}" type="slidenum">
              <a:rPr lang="x-none" smtClean="0"/>
              <a:pPr>
                <a:spcAft>
                  <a:spcPts val="600"/>
                </a:spcAft>
              </a:pPr>
              <a:t>5</a:t>
            </a:fld>
            <a:endParaRPr lang="x-none"/>
          </a:p>
        </p:txBody>
      </p:sp>
      <p:sp>
        <p:nvSpPr>
          <p:cNvPr id="8" name="TextBox 7">
            <a:extLst>
              <a:ext uri="{FF2B5EF4-FFF2-40B4-BE49-F238E27FC236}">
                <a16:creationId xmlns:a16="http://schemas.microsoft.com/office/drawing/2014/main" xmlns="" id="{D3264570-7E27-2548-8B48-26A940E495BD}"/>
              </a:ext>
            </a:extLst>
          </p:cNvPr>
          <p:cNvSpPr txBox="1"/>
          <p:nvPr/>
        </p:nvSpPr>
        <p:spPr>
          <a:xfrm>
            <a:off x="5070564" y="1162472"/>
            <a:ext cx="4911636" cy="584775"/>
          </a:xfrm>
          <a:prstGeom prst="rect">
            <a:avLst/>
          </a:prstGeom>
          <a:noFill/>
        </p:spPr>
        <p:txBody>
          <a:bodyPr wrap="square" rtlCol="0">
            <a:spAutoFit/>
          </a:bodyPr>
          <a:lstStyle/>
          <a:p>
            <a:r>
              <a:rPr lang="x-none" sz="3200" b="1" dirty="0"/>
              <a:t>NỘI DUNG 1</a:t>
            </a:r>
          </a:p>
        </p:txBody>
      </p:sp>
      <p:pic>
        <p:nvPicPr>
          <p:cNvPr id="3074" name="Picture 2" descr="Cách dùng nút Start trong Windows 8.1 - Quantrimang.com">
            <a:extLst>
              <a:ext uri="{FF2B5EF4-FFF2-40B4-BE49-F238E27FC236}">
                <a16:creationId xmlns:a16="http://schemas.microsoft.com/office/drawing/2014/main" xmlns="" id="{DDA93371-B6B8-9949-A05A-296AC622613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915" b="95745" l="9328" r="89552">
                        <a14:foregroundMark x1="47388" y1="6915" x2="47388" y2="6915"/>
                        <a14:foregroundMark x1="44403" y1="38298" x2="44403" y2="38298"/>
                        <a14:foregroundMark x1="39179" y1="35638" x2="39179" y2="35638"/>
                        <a14:foregroundMark x1="32090" y1="36170" x2="32090" y2="36170"/>
                        <a14:foregroundMark x1="50373" y1="36170" x2="50373" y2="36170"/>
                        <a14:foregroundMark x1="56716" y1="36170" x2="56716" y2="36170"/>
                        <a14:foregroundMark x1="70522" y1="77660" x2="70522" y2="77660"/>
                        <a14:foregroundMark x1="67910" y1="66489" x2="67910" y2="66489"/>
                        <a14:foregroundMark x1="64552" y1="59043" x2="64552" y2="59043"/>
                        <a14:foregroundMark x1="60821" y1="72340" x2="60821" y2="72340"/>
                        <a14:foregroundMark x1="52985" y1="60106" x2="52985" y2="60106"/>
                        <a14:foregroundMark x1="50000" y1="54787" x2="50000" y2="54787"/>
                        <a14:foregroundMark x1="47761" y1="52660" x2="47761" y2="52660"/>
                        <a14:foregroundMark x1="52239" y1="65426" x2="52239" y2="65426"/>
                        <a14:foregroundMark x1="54104" y1="70213" x2="54104" y2="70213"/>
                        <a14:foregroundMark x1="56716" y1="74468" x2="56716" y2="74468"/>
                        <a14:foregroundMark x1="59328" y1="80851" x2="59328" y2="80851"/>
                        <a14:foregroundMark x1="59328" y1="81383" x2="59328" y2="81383"/>
                        <a14:foregroundMark x1="58209" y1="75000" x2="58209" y2="75000"/>
                        <a14:foregroundMark x1="57836" y1="70745" x2="57836" y2="70745"/>
                        <a14:foregroundMark x1="58209" y1="69149" x2="58209" y2="69149"/>
                        <a14:foregroundMark x1="59328" y1="65426" x2="59328" y2="65426"/>
                        <a14:foregroundMark x1="58209" y1="61170" x2="58209" y2="61170"/>
                        <a14:foregroundMark x1="57463" y1="58511" x2="57463" y2="58511"/>
                        <a14:foregroundMark x1="64179" y1="66489" x2="64179" y2="66489"/>
                        <a14:foregroundMark x1="64179" y1="66489" x2="64552" y2="65426"/>
                        <a14:foregroundMark x1="70522" y1="57447" x2="70522" y2="57447"/>
                        <a14:foregroundMark x1="72388" y1="63830" x2="72388" y2="63830"/>
                        <a14:foregroundMark x1="73881" y1="67021" x2="73881" y2="67021"/>
                        <a14:foregroundMark x1="74254" y1="72340" x2="74254" y2="72340"/>
                        <a14:foregroundMark x1="74254" y1="74468" x2="74254" y2="74468"/>
                        <a14:foregroundMark x1="74254" y1="76064" x2="74254" y2="76064"/>
                        <a14:foregroundMark x1="74254" y1="77128" x2="74254" y2="77128"/>
                        <a14:foregroundMark x1="73881" y1="78191" x2="73881" y2="78191"/>
                        <a14:foregroundMark x1="52239" y1="78191" x2="52239" y2="78191"/>
                        <a14:foregroundMark x1="67164" y1="95745" x2="67164" y2="95745"/>
                      </a14:backgroundRemoval>
                    </a14:imgEffect>
                  </a14:imgLayer>
                </a14:imgProps>
              </a:ext>
              <a:ext uri="{28A0092B-C50C-407E-A947-70E740481C1C}">
                <a14:useLocalDpi xmlns:a14="http://schemas.microsoft.com/office/drawing/2010/main" val="0"/>
              </a:ext>
            </a:extLst>
          </a:blip>
          <a:srcRect/>
          <a:stretch>
            <a:fillRect/>
          </a:stretch>
        </p:blipFill>
        <p:spPr bwMode="auto">
          <a:xfrm>
            <a:off x="1508036" y="2476151"/>
            <a:ext cx="4176483" cy="2929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A9D940A5-3D4B-3F42-AFFB-45FDB861DFAB}"/>
              </a:ext>
            </a:extLst>
          </p:cNvPr>
          <p:cNvSpPr/>
          <p:nvPr/>
        </p:nvSpPr>
        <p:spPr>
          <a:xfrm>
            <a:off x="4689566" y="3463983"/>
            <a:ext cx="7004436" cy="523220"/>
          </a:xfrm>
          <a:prstGeom prst="rect">
            <a:avLst/>
          </a:prstGeom>
        </p:spPr>
        <p:txBody>
          <a:bodyPr wrap="square">
            <a:spAutoFit/>
          </a:bodyPr>
          <a:lstStyle/>
          <a:p>
            <a:pPr lvl="0" algn="ctr" defTabSz="457200">
              <a:defRPr/>
            </a:pPr>
            <a:r>
              <a:rPr lang="pt-BR" sz="2800" b="1" dirty="0" smtClean="0"/>
              <a:t>CÁC HÌNH THỨC THAM VẤN</a:t>
            </a:r>
            <a:endParaRPr lang="vi-VN"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xmlns="" id="{C5E7A5F7-FA87-49F4-BB45-155070972F13}"/>
              </a:ext>
            </a:extLst>
          </p:cNvPr>
          <p:cNvCxnSpPr/>
          <p:nvPr/>
        </p:nvCxnSpPr>
        <p:spPr>
          <a:xfrm>
            <a:off x="1400175" y="1908471"/>
            <a:ext cx="9705975" cy="0"/>
          </a:xfrm>
          <a:prstGeom prst="line">
            <a:avLst/>
          </a:prstGeom>
          <a:ln w="57150"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667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ontent Placeholder 2"/>
          <p:cNvSpPr>
            <a:spLocks noGrp="1"/>
          </p:cNvSpPr>
          <p:nvPr>
            <p:ph idx="1"/>
          </p:nvPr>
        </p:nvSpPr>
        <p:spPr>
          <a:xfrm>
            <a:off x="2971800" y="1600200"/>
            <a:ext cx="7239000" cy="1752600"/>
          </a:xfrm>
        </p:spPr>
        <p:txBody>
          <a:bodyPr/>
          <a:lstStyle/>
          <a:p>
            <a:pPr algn="ctr" eaLnBrk="1" hangingPunct="1">
              <a:buFont typeface="Wingdings 2" panose="05020102010507070707" pitchFamily="18" charset="2"/>
              <a:buNone/>
            </a:pPr>
            <a:r>
              <a:rPr lang="en-US" altLang="vi-VN" sz="4000" b="1" dirty="0"/>
              <a:t>THỰC HÀNH</a:t>
            </a:r>
          </a:p>
          <a:p>
            <a:pPr algn="ctr" eaLnBrk="1" hangingPunct="1">
              <a:buFont typeface="Wingdings 2" panose="05020102010507070707" pitchFamily="18" charset="2"/>
              <a:buNone/>
            </a:pPr>
            <a:r>
              <a:rPr lang="en-US" altLang="vi-VN" sz="4000" b="1" dirty="0"/>
              <a:t> KỸ NĂNG ĐẶT CÂU HỎI</a:t>
            </a:r>
          </a:p>
        </p:txBody>
      </p:sp>
      <p:sp>
        <p:nvSpPr>
          <p:cNvPr id="131074" name="Rectangle 3"/>
          <p:cNvSpPr>
            <a:spLocks noChangeArrowheads="1"/>
          </p:cNvSpPr>
          <p:nvPr/>
        </p:nvSpPr>
        <p:spPr bwMode="auto">
          <a:xfrm>
            <a:off x="3048000" y="3886201"/>
            <a:ext cx="7315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spcAft>
                <a:spcPts val="600"/>
              </a:spcAft>
              <a:buNone/>
            </a:pPr>
            <a:r>
              <a:rPr lang="en-US" altLang="vi-VN" sz="2800" b="1" i="1">
                <a:latin typeface="Times New Roman" panose="02020603050405020304" pitchFamily="18" charset="0"/>
                <a:cs typeface="Times New Roman" panose="02020603050405020304" pitchFamily="18" charset="0"/>
              </a:rPr>
              <a:t>Mục tiêu: </a:t>
            </a:r>
          </a:p>
          <a:p>
            <a:pPr>
              <a:spcBef>
                <a:spcPts val="600"/>
              </a:spcBef>
              <a:spcAft>
                <a:spcPts val="600"/>
              </a:spcAft>
              <a:buFont typeface="Calibri" panose="020F0502020204030204" pitchFamily="34" charset="0"/>
              <a:buAutoNum type="arabicPeriod"/>
            </a:pPr>
            <a:r>
              <a:rPr lang="en-US" altLang="vi-VN" sz="2800" i="1">
                <a:latin typeface="Times New Roman" panose="02020603050405020304" pitchFamily="18" charset="0"/>
                <a:cs typeface="Times New Roman" panose="02020603050405020304" pitchFamily="18" charset="0"/>
              </a:rPr>
              <a:t>Thực hành kỹ năng đặt câu hỏi.</a:t>
            </a:r>
          </a:p>
          <a:p>
            <a:pPr>
              <a:spcBef>
                <a:spcPts val="600"/>
              </a:spcBef>
              <a:spcAft>
                <a:spcPts val="600"/>
              </a:spcAft>
              <a:buFont typeface="Calibri" panose="020F0502020204030204" pitchFamily="34" charset="0"/>
              <a:buAutoNum type="arabicPeriod"/>
            </a:pPr>
            <a:r>
              <a:rPr lang="en-US" altLang="vi-VN" sz="2800" i="1">
                <a:latin typeface="Times New Roman" panose="02020603050405020304" pitchFamily="18" charset="0"/>
                <a:cs typeface="Times New Roman" panose="02020603050405020304" pitchFamily="18" charset="0"/>
              </a:rPr>
              <a:t>Ứng  dụng kỹ năng đặt câu hỏi đối với học sinh</a:t>
            </a:r>
          </a:p>
        </p:txBody>
      </p:sp>
    </p:spTree>
    <p:extLst>
      <p:ext uri="{BB962C8B-B14F-4D97-AF65-F5344CB8AC3E}">
        <p14:creationId xmlns:p14="http://schemas.microsoft.com/office/powerpoint/2010/main" val="381392569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540F60-1FC5-4ED1-B37E-1A1BDB38425A}" type="slidenum">
              <a:rPr lang="en-US" altLang="vi-VN" sz="1200">
                <a:solidFill>
                  <a:srgbClr val="898989"/>
                </a:solidFill>
                <a:latin typeface="Arial" panose="020B0604020202020204" pitchFamily="34" charset="0"/>
              </a:rPr>
              <a:pPr>
                <a:spcBef>
                  <a:spcPct val="0"/>
                </a:spcBef>
                <a:buFontTx/>
                <a:buNone/>
              </a:pPr>
              <a:t>51</a:t>
            </a:fld>
            <a:endParaRPr lang="en-US" altLang="vi-VN" sz="1200">
              <a:solidFill>
                <a:srgbClr val="898989"/>
              </a:solidFill>
              <a:latin typeface="Arial" panose="020B0604020202020204" pitchFamily="34" charset="0"/>
            </a:endParaRPr>
          </a:p>
        </p:txBody>
      </p:sp>
      <p:sp>
        <p:nvSpPr>
          <p:cNvPr id="132098" name="Rectangle 2"/>
          <p:cNvSpPr>
            <a:spLocks noGrp="1"/>
          </p:cNvSpPr>
          <p:nvPr>
            <p:ph type="body" idx="4294967295"/>
          </p:nvPr>
        </p:nvSpPr>
        <p:spPr>
          <a:xfrm>
            <a:off x="1436914" y="304800"/>
            <a:ext cx="9002486" cy="6248400"/>
          </a:xfrm>
        </p:spPr>
        <p:txBody>
          <a:bodyPr/>
          <a:lstStyle/>
          <a:p>
            <a:pPr algn="ctr" eaLnBrk="1" hangingPunct="1">
              <a:buFontTx/>
              <a:buNone/>
            </a:pPr>
            <a:r>
              <a:rPr lang="pt-BR" altLang="vi-VN" b="1" dirty="0"/>
              <a:t>Chuyển các câu hỏi chưa "kĩ thuật" </a:t>
            </a:r>
          </a:p>
          <a:p>
            <a:pPr algn="ctr" eaLnBrk="1" hangingPunct="1">
              <a:buFontTx/>
              <a:buNone/>
            </a:pPr>
            <a:r>
              <a:rPr lang="pt-BR" altLang="vi-VN" b="1" dirty="0"/>
              <a:t>thành các câu hỏi "có kĩ thuật“</a:t>
            </a:r>
          </a:p>
          <a:p>
            <a:pPr algn="ctr" eaLnBrk="1" hangingPunct="1">
              <a:buFontTx/>
              <a:buNone/>
            </a:pPr>
            <a:endParaRPr lang="pt-BR" altLang="vi-VN" dirty="0"/>
          </a:p>
          <a:p>
            <a:pPr algn="just" eaLnBrk="1" hangingPunct="1">
              <a:buFontTx/>
              <a:buNone/>
            </a:pPr>
            <a:r>
              <a:rPr lang="pt-BR" altLang="vi-VN" dirty="0"/>
              <a:t>1. Em có thích đi học không?</a:t>
            </a:r>
          </a:p>
          <a:p>
            <a:pPr algn="just" eaLnBrk="1" hangingPunct="1">
              <a:buFontTx/>
              <a:buNone/>
            </a:pPr>
            <a:r>
              <a:rPr lang="pt-BR" altLang="vi-VN" dirty="0"/>
              <a:t>2. Em có đồng ý về việc một vài người nói chuyện riêng trong lớp học không?</a:t>
            </a:r>
          </a:p>
          <a:p>
            <a:pPr algn="just" eaLnBrk="1" hangingPunct="1">
              <a:buFontTx/>
              <a:buNone/>
            </a:pPr>
            <a:r>
              <a:rPr lang="pt-BR" altLang="vi-VN" dirty="0"/>
              <a:t>3. Bạn có nghĩ mẹ sẽ vui khi biết tin bạn là tình nguyện viên hè không?</a:t>
            </a:r>
          </a:p>
          <a:p>
            <a:pPr algn="just" eaLnBrk="1" hangingPunct="1">
              <a:buFontTx/>
              <a:buNone/>
            </a:pPr>
            <a:r>
              <a:rPr lang="pt-BR" altLang="vi-VN" dirty="0"/>
              <a:t>4. Bạn có bực mình khi bố quá quan tâm đến công việc học hành của anh không?</a:t>
            </a:r>
          </a:p>
          <a:p>
            <a:pPr algn="just" eaLnBrk="1" hangingPunct="1">
              <a:buFontTx/>
              <a:buNone/>
            </a:pPr>
            <a:r>
              <a:rPr lang="pt-BR" altLang="vi-VN" dirty="0"/>
              <a:t>5. Tại sao cô ấy lại xử sự như thế với em?</a:t>
            </a:r>
          </a:p>
          <a:p>
            <a:pPr algn="just" eaLnBrk="1" hangingPunct="1">
              <a:buFontTx/>
              <a:buNone/>
            </a:pPr>
            <a:r>
              <a:rPr lang="pt-BR" altLang="vi-VN" dirty="0"/>
              <a:t>6. Em có muốn bố mẹ em biết chuyện này không?</a:t>
            </a:r>
          </a:p>
        </p:txBody>
      </p:sp>
    </p:spTree>
    <p:extLst>
      <p:ext uri="{BB962C8B-B14F-4D97-AF65-F5344CB8AC3E}">
        <p14:creationId xmlns:p14="http://schemas.microsoft.com/office/powerpoint/2010/main" val="1598741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0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09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09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09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2098">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0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F1DD3B-292C-4633-9A54-426C8AE601D3}" type="slidenum">
              <a:rPr lang="en-US" altLang="vi-VN" sz="1200">
                <a:solidFill>
                  <a:srgbClr val="898989"/>
                </a:solidFill>
                <a:latin typeface="Arial" panose="020B0604020202020204" pitchFamily="34" charset="0"/>
              </a:rPr>
              <a:pPr>
                <a:spcBef>
                  <a:spcPct val="0"/>
                </a:spcBef>
                <a:buFontTx/>
                <a:buNone/>
              </a:pPr>
              <a:t>52</a:t>
            </a:fld>
            <a:endParaRPr lang="en-US" altLang="vi-VN" sz="1200">
              <a:solidFill>
                <a:srgbClr val="898989"/>
              </a:solidFill>
              <a:latin typeface="Arial" panose="020B0604020202020204" pitchFamily="34" charset="0"/>
            </a:endParaRPr>
          </a:p>
        </p:txBody>
      </p:sp>
      <p:sp>
        <p:nvSpPr>
          <p:cNvPr id="134146" name="Rectangle 2"/>
          <p:cNvSpPr>
            <a:spLocks noGrp="1"/>
          </p:cNvSpPr>
          <p:nvPr>
            <p:ph type="body" idx="4294967295"/>
          </p:nvPr>
        </p:nvSpPr>
        <p:spPr>
          <a:xfrm>
            <a:off x="1332411" y="685800"/>
            <a:ext cx="10021389" cy="6172200"/>
          </a:xfrm>
        </p:spPr>
        <p:txBody>
          <a:bodyPr>
            <a:normAutofit/>
          </a:bodyPr>
          <a:lstStyle/>
          <a:p>
            <a:pPr algn="just" eaLnBrk="1" hangingPunct="1"/>
            <a:r>
              <a:rPr lang="pt-BR" altLang="vi-VN" sz="3200" dirty="0"/>
              <a:t>Em có hay chia sẻ chuyện tình cảm riêng tư của em với chị gái không?</a:t>
            </a:r>
          </a:p>
          <a:p>
            <a:pPr algn="just" eaLnBrk="1" hangingPunct="1"/>
            <a:r>
              <a:rPr lang="pt-BR" altLang="vi-VN" sz="3200" dirty="0"/>
              <a:t>Các thành viên trong gia đình chị có gần gũi với nhau không?</a:t>
            </a:r>
          </a:p>
          <a:p>
            <a:pPr algn="just" eaLnBrk="1" hangingPunct="1"/>
            <a:r>
              <a:rPr lang="pt-BR" altLang="vi-VN" sz="3200" dirty="0"/>
              <a:t>Điều kiện của em hiện nay rất tốt phải không?</a:t>
            </a:r>
          </a:p>
          <a:p>
            <a:pPr algn="just" eaLnBrk="1" hangingPunct="1"/>
            <a:r>
              <a:rPr lang="pt-BR" altLang="vi-VN" sz="3200" dirty="0"/>
              <a:t>Cô giáo chủ nhiệm có dạy tốt không?</a:t>
            </a:r>
          </a:p>
          <a:p>
            <a:pPr algn="just" eaLnBrk="1" hangingPunct="1"/>
            <a:r>
              <a:rPr lang="pt-BR" altLang="vi-VN" sz="3200" dirty="0"/>
              <a:t>Mẹ của em có hay xét nét em không?</a:t>
            </a:r>
          </a:p>
          <a:p>
            <a:pPr algn="just" eaLnBrk="1" hangingPunct="1"/>
            <a:r>
              <a:rPr lang="pt-BR" altLang="vi-VN" sz="3200" dirty="0"/>
              <a:t>Tại sao các bạn khác làm được mà em không làm được?</a:t>
            </a:r>
          </a:p>
          <a:p>
            <a:pPr algn="just" eaLnBrk="1" hangingPunct="1"/>
            <a:r>
              <a:rPr lang="pt-BR" altLang="vi-VN" sz="3200" dirty="0"/>
              <a:t>Tại sao em lại đánh bạn?</a:t>
            </a:r>
          </a:p>
          <a:p>
            <a:pPr algn="just" eaLnBrk="1" hangingPunct="1"/>
            <a:r>
              <a:rPr lang="pt-BR" altLang="vi-VN" sz="3200" dirty="0"/>
              <a:t>Tại sao em lại không tránh xa bạn ấy ra?</a:t>
            </a:r>
            <a:endParaRPr lang="en-US" altLang="vi-VN" sz="3200" dirty="0"/>
          </a:p>
          <a:p>
            <a:pPr eaLnBrk="1" hangingPunct="1"/>
            <a:endParaRPr lang="en-US" altLang="vi-VN" sz="3200" dirty="0"/>
          </a:p>
        </p:txBody>
      </p:sp>
    </p:spTree>
    <p:extLst>
      <p:ext uri="{BB962C8B-B14F-4D97-AF65-F5344CB8AC3E}">
        <p14:creationId xmlns:p14="http://schemas.microsoft.com/office/powerpoint/2010/main" val="1679784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14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14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xmlns="" id="{05E9D7FC-D511-A740-991F-6D89DDAEFF63}"/>
              </a:ext>
            </a:extLst>
          </p:cNvPr>
          <p:cNvSpPr>
            <a:spLocks noGrp="1" noChangeArrowheads="1"/>
          </p:cNvSpPr>
          <p:nvPr>
            <p:ph type="title"/>
          </p:nvPr>
        </p:nvSpPr>
        <p:spPr>
          <a:xfrm>
            <a:off x="1524000" y="0"/>
            <a:ext cx="9144000" cy="838200"/>
          </a:xfrm>
        </p:spPr>
        <p:txBody>
          <a:bodyPr/>
          <a:lstStyle/>
          <a:p>
            <a:pPr>
              <a:defRPr/>
            </a:pPr>
            <a:r>
              <a:rPr lang="en-US" sz="4000">
                <a:solidFill>
                  <a:schemeClr val="tx2">
                    <a:satMod val="130000"/>
                  </a:schemeClr>
                </a:solidFill>
                <a:latin typeface="Times New Roman" pitchFamily="18" charset="0"/>
              </a:rPr>
              <a:t>BÀI TẬP TÌNH HUỐNG</a:t>
            </a:r>
          </a:p>
        </p:txBody>
      </p:sp>
      <p:sp>
        <p:nvSpPr>
          <p:cNvPr id="57347" name="Rectangle 3"/>
          <p:cNvSpPr>
            <a:spLocks noGrp="1"/>
          </p:cNvSpPr>
          <p:nvPr>
            <p:ph idx="1"/>
          </p:nvPr>
        </p:nvSpPr>
        <p:spPr>
          <a:xfrm>
            <a:off x="1524000" y="1066800"/>
            <a:ext cx="9144000" cy="5791200"/>
          </a:xfrm>
        </p:spPr>
        <p:txBody>
          <a:bodyPr/>
          <a:lstStyle/>
          <a:p>
            <a:pPr algn="just" eaLnBrk="1" hangingPunct="1">
              <a:buFontTx/>
              <a:buNone/>
            </a:pPr>
            <a:r>
              <a:rPr lang="en-US" altLang="vi-VN" b="1" dirty="0">
                <a:latin typeface=".VnTime" panose="020B7200000000000000" pitchFamily="34" charset="0"/>
              </a:rPr>
              <a:t>	</a:t>
            </a:r>
            <a:r>
              <a:rPr lang="da-DK" altLang="vi-VN" sz="3100" b="1" dirty="0"/>
              <a:t> </a:t>
            </a:r>
            <a:r>
              <a:rPr lang="da-DK" altLang="vi-VN" sz="3100" b="1" dirty="0">
                <a:latin typeface="Times New Roman" panose="02020603050405020304" pitchFamily="18" charset="0"/>
              </a:rPr>
              <a:t>	</a:t>
            </a:r>
            <a:r>
              <a:rPr lang="da-DK" altLang="vi-VN" sz="3100" i="1" dirty="0" smtClean="0">
                <a:latin typeface="Times New Roman" panose="02020603050405020304" pitchFamily="18" charset="0"/>
              </a:rPr>
              <a:t>Nam</a:t>
            </a:r>
            <a:r>
              <a:rPr lang="da-DK" altLang="vi-VN" sz="3100" i="1" dirty="0">
                <a:latin typeface="Times New Roman" panose="02020603050405020304" pitchFamily="18" charset="0"/>
              </a:rPr>
              <a:t>, 13 tuổi, học lớp 7. Em đã bỏ học từ một tuần nay. Sự việc là cách đây một tuần, cô giáo chủ nhiệm phát hiện ra bị mất 100.000đ. Một vài bạn trong lớp nói rằng trong giờ giải lao đã nhìn thấy Nam đứng cạnh túi xách của cô. Một vài bạn khác nói là đã nhìn thấy Nam ăn quà ngoài chợ sau buổi học hôm đó. Cô giáo đã gặp riêng Nam để hỏi nhưng em nhất quyết nói mình bị oan. Bạn bè nghi ngờ em là kẻ ăn cắp. Được biết là Nam đã bị bố đánh một trận đòn nhừ tử khi nhà trường thông báo cho gia đình về chuyện </a:t>
            </a:r>
            <a:r>
              <a:rPr lang="da-DK" altLang="vi-VN" sz="3100" i="1" dirty="0" smtClean="0">
                <a:latin typeface="Times New Roman" panose="02020603050405020304" pitchFamily="18" charset="0"/>
              </a:rPr>
              <a:t>này.</a:t>
            </a:r>
            <a:endParaRPr lang="da-DK" altLang="vi-VN" sz="3100" i="1" dirty="0">
              <a:latin typeface="Times New Roman" panose="02020603050405020304" pitchFamily="18" charset="0"/>
            </a:endParaRPr>
          </a:p>
        </p:txBody>
      </p:sp>
      <p:sp>
        <p:nvSpPr>
          <p:cNvPr id="1361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F9C1A2-ADC7-4401-B9FA-57AC995CC00B}" type="slidenum">
              <a:rPr lang="en-US" altLang="vi-VN" sz="1200">
                <a:solidFill>
                  <a:srgbClr val="898989"/>
                </a:solidFill>
                <a:latin typeface="Arial" panose="020B0604020202020204" pitchFamily="34" charset="0"/>
              </a:rPr>
              <a:pPr>
                <a:spcBef>
                  <a:spcPct val="0"/>
                </a:spcBef>
                <a:buFontTx/>
                <a:buNone/>
              </a:pPr>
              <a:t>53</a:t>
            </a:fld>
            <a:endParaRPr lang="en-US" altLang="vi-VN" sz="1200">
              <a:solidFill>
                <a:srgbClr val="898989"/>
              </a:solidFill>
              <a:latin typeface="Arial" panose="020B0604020202020204" pitchFamily="34" charset="0"/>
            </a:endParaRPr>
          </a:p>
        </p:txBody>
      </p:sp>
    </p:spTree>
    <p:extLst>
      <p:ext uri="{BB962C8B-B14F-4D97-AF65-F5344CB8AC3E}">
        <p14:creationId xmlns:p14="http://schemas.microsoft.com/office/powerpoint/2010/main" val="32998353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1A50B5-7125-4817-874B-7D76CA8ED84B}" type="slidenum">
              <a:rPr lang="en-US" altLang="vi-VN" sz="1200">
                <a:solidFill>
                  <a:srgbClr val="898989"/>
                </a:solidFill>
                <a:latin typeface="Arial" panose="020B0604020202020204" pitchFamily="34" charset="0"/>
              </a:rPr>
              <a:pPr>
                <a:spcBef>
                  <a:spcPct val="0"/>
                </a:spcBef>
                <a:buFontTx/>
                <a:buNone/>
              </a:pPr>
              <a:t>54</a:t>
            </a:fld>
            <a:endParaRPr lang="en-US" altLang="vi-VN" sz="1200">
              <a:solidFill>
                <a:srgbClr val="898989"/>
              </a:solidFill>
              <a:latin typeface="Arial" panose="020B0604020202020204" pitchFamily="34" charset="0"/>
            </a:endParaRPr>
          </a:p>
        </p:txBody>
      </p:sp>
      <p:sp>
        <p:nvSpPr>
          <p:cNvPr id="137218" name="AutoShape 2"/>
          <p:cNvSpPr>
            <a:spLocks noChangeArrowheads="1"/>
          </p:cNvSpPr>
          <p:nvPr/>
        </p:nvSpPr>
        <p:spPr bwMode="auto">
          <a:xfrm>
            <a:off x="3352800" y="1600200"/>
            <a:ext cx="5638800" cy="33528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400" b="1">
                <a:latin typeface="Lucida Sans Unicode" panose="020B0602030504020204" pitchFamily="34" charset="0"/>
              </a:rPr>
              <a:t>VẤN ĐỀ CỦA NAM:</a:t>
            </a:r>
          </a:p>
          <a:p>
            <a:pPr algn="ctr" eaLnBrk="1" hangingPunct="1">
              <a:spcBef>
                <a:spcPct val="0"/>
              </a:spcBef>
              <a:buFontTx/>
              <a:buNone/>
            </a:pPr>
            <a:r>
              <a:rPr lang="en-US" altLang="vi-VN" sz="2400" b="1">
                <a:latin typeface="Lucida Sans Unicode" panose="020B0602030504020204" pitchFamily="34" charset="0"/>
              </a:rPr>
              <a:t>Bị các bạn nghi ngờ </a:t>
            </a:r>
          </a:p>
          <a:p>
            <a:pPr algn="ctr" eaLnBrk="1" hangingPunct="1">
              <a:spcBef>
                <a:spcPct val="0"/>
              </a:spcBef>
              <a:buFontTx/>
              <a:buNone/>
            </a:pPr>
            <a:r>
              <a:rPr lang="en-US" altLang="vi-VN" sz="2400" b="1">
                <a:latin typeface="Lucida Sans Unicode" panose="020B0602030504020204" pitchFamily="34" charset="0"/>
              </a:rPr>
              <a:t>lấy tiền của cô</a:t>
            </a:r>
            <a:endParaRPr lang="en-US" altLang="vi-VN" sz="2400" b="1">
              <a:latin typeface="Lucida Handwriting" panose="03010101010101010101" pitchFamily="66" charset="0"/>
            </a:endParaRPr>
          </a:p>
        </p:txBody>
      </p:sp>
      <p:sp>
        <p:nvSpPr>
          <p:cNvPr id="137219" name="Oval 3"/>
          <p:cNvSpPr>
            <a:spLocks noChangeArrowheads="1"/>
          </p:cNvSpPr>
          <p:nvPr/>
        </p:nvSpPr>
        <p:spPr bwMode="auto">
          <a:xfrm>
            <a:off x="1524000" y="2362200"/>
            <a:ext cx="1676400" cy="1447800"/>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400">
                <a:latin typeface="Lucida Sans Unicode" panose="020B0602030504020204" pitchFamily="34" charset="0"/>
              </a:rPr>
              <a:t>TC</a:t>
            </a:r>
          </a:p>
          <a:p>
            <a:pPr algn="ctr" eaLnBrk="1" hangingPunct="1">
              <a:spcBef>
                <a:spcPct val="0"/>
              </a:spcBef>
              <a:buFontTx/>
              <a:buNone/>
            </a:pPr>
            <a:r>
              <a:rPr lang="en-US" altLang="vi-VN" sz="2400">
                <a:latin typeface="Lucida Sans Unicode" panose="020B0602030504020204" pitchFamily="34" charset="0"/>
              </a:rPr>
              <a:t>bỏ học </a:t>
            </a:r>
          </a:p>
          <a:p>
            <a:pPr algn="ctr" eaLnBrk="1" hangingPunct="1">
              <a:spcBef>
                <a:spcPct val="0"/>
              </a:spcBef>
              <a:buFontTx/>
              <a:buNone/>
            </a:pPr>
            <a:r>
              <a:rPr lang="en-US" altLang="vi-VN" sz="2400">
                <a:latin typeface="Lucida Sans Unicode" panose="020B0602030504020204" pitchFamily="34" charset="0"/>
              </a:rPr>
              <a:t>1 tuần</a:t>
            </a:r>
          </a:p>
        </p:txBody>
      </p:sp>
      <p:sp>
        <p:nvSpPr>
          <p:cNvPr id="137220" name="AutoShape 4"/>
          <p:cNvSpPr>
            <a:spLocks noChangeArrowheads="1"/>
          </p:cNvSpPr>
          <p:nvPr/>
        </p:nvSpPr>
        <p:spPr bwMode="auto">
          <a:xfrm rot="1605765">
            <a:off x="1524001" y="509588"/>
            <a:ext cx="2805113" cy="1295400"/>
          </a:xfrm>
          <a:prstGeom prst="octagon">
            <a:avLst>
              <a:gd name="adj" fmla="val 29287"/>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400">
                <a:latin typeface="Lucida Sans Unicode" panose="020B0602030504020204" pitchFamily="34" charset="0"/>
              </a:rPr>
              <a:t>Thân chủ </a:t>
            </a:r>
          </a:p>
          <a:p>
            <a:pPr algn="ctr" eaLnBrk="1" hangingPunct="1">
              <a:spcBef>
                <a:spcPct val="0"/>
              </a:spcBef>
              <a:buFontTx/>
              <a:buNone/>
            </a:pPr>
            <a:r>
              <a:rPr lang="en-US" altLang="vi-VN" sz="2400">
                <a:latin typeface="Lucida Sans Unicode" panose="020B0602030504020204" pitchFamily="34" charset="0"/>
              </a:rPr>
              <a:t>đứng cạnh túi </a:t>
            </a:r>
          </a:p>
          <a:p>
            <a:pPr algn="ctr" eaLnBrk="1" hangingPunct="1">
              <a:spcBef>
                <a:spcPct val="0"/>
              </a:spcBef>
              <a:buFontTx/>
              <a:buNone/>
            </a:pPr>
            <a:r>
              <a:rPr lang="en-US" altLang="vi-VN" sz="2400">
                <a:latin typeface="Lucida Sans Unicode" panose="020B0602030504020204" pitchFamily="34" charset="0"/>
              </a:rPr>
              <a:t>sách của cô</a:t>
            </a:r>
          </a:p>
        </p:txBody>
      </p:sp>
      <p:sp>
        <p:nvSpPr>
          <p:cNvPr id="137221" name="AutoShape 5"/>
          <p:cNvSpPr>
            <a:spLocks noChangeArrowheads="1"/>
          </p:cNvSpPr>
          <p:nvPr/>
        </p:nvSpPr>
        <p:spPr bwMode="auto">
          <a:xfrm>
            <a:off x="8458200" y="2057400"/>
            <a:ext cx="2209800" cy="2209800"/>
          </a:xfrm>
          <a:prstGeom prst="cloudCallout">
            <a:avLst>
              <a:gd name="adj1" fmla="val -62069"/>
              <a:gd name="adj2" fmla="val 21264"/>
            </a:avLst>
          </a:prstGeom>
          <a:solidFill>
            <a:srgbClr val="FF00FF"/>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400">
                <a:latin typeface="Lucida Sans Unicode" panose="020B0602030504020204" pitchFamily="34" charset="0"/>
              </a:rPr>
              <a:t>TC cho rằng mình </a:t>
            </a:r>
          </a:p>
          <a:p>
            <a:pPr algn="ctr" eaLnBrk="1" hangingPunct="1">
              <a:spcBef>
                <a:spcPct val="0"/>
              </a:spcBef>
              <a:buFontTx/>
              <a:buNone/>
            </a:pPr>
            <a:r>
              <a:rPr lang="en-US" altLang="vi-VN" sz="2400">
                <a:latin typeface="Lucida Sans Unicode" panose="020B0602030504020204" pitchFamily="34" charset="0"/>
              </a:rPr>
              <a:t>bị oan</a:t>
            </a:r>
          </a:p>
        </p:txBody>
      </p:sp>
      <p:sp>
        <p:nvSpPr>
          <p:cNvPr id="137222" name="AutoShape 6"/>
          <p:cNvSpPr>
            <a:spLocks noChangeArrowheads="1"/>
          </p:cNvSpPr>
          <p:nvPr/>
        </p:nvSpPr>
        <p:spPr bwMode="auto">
          <a:xfrm>
            <a:off x="8382000" y="0"/>
            <a:ext cx="2286000" cy="1371600"/>
          </a:xfrm>
          <a:prstGeom prst="wedgeEllipseCallout">
            <a:avLst>
              <a:gd name="adj1" fmla="val -75278"/>
              <a:gd name="adj2" fmla="val 81134"/>
            </a:avLst>
          </a:prstGeom>
          <a:solidFill>
            <a:srgbClr val="66FF66"/>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400">
                <a:latin typeface="Lucida Sans Unicode" panose="020B0602030504020204" pitchFamily="34" charset="0"/>
              </a:rPr>
              <a:t>Cô giáo gặp riêng TC</a:t>
            </a:r>
          </a:p>
        </p:txBody>
      </p:sp>
      <p:sp>
        <p:nvSpPr>
          <p:cNvPr id="137223" name="AutoShape 7"/>
          <p:cNvSpPr>
            <a:spLocks noChangeArrowheads="1"/>
          </p:cNvSpPr>
          <p:nvPr/>
        </p:nvSpPr>
        <p:spPr bwMode="auto">
          <a:xfrm rot="13785022">
            <a:off x="2418557" y="4988719"/>
            <a:ext cx="1812925" cy="1265238"/>
          </a:xfrm>
          <a:prstGeom prst="wedgeRoundRectCallout">
            <a:avLst>
              <a:gd name="adj1" fmla="val 32657"/>
              <a:gd name="adj2" fmla="val 77134"/>
              <a:gd name="adj3" fmla="val 16667"/>
            </a:avLst>
          </a:prstGeom>
          <a:solidFill>
            <a:srgbClr val="C0C0C0"/>
          </a:solidFill>
          <a:ln w="9525">
            <a:solidFill>
              <a:schemeClr val="tx1"/>
            </a:solidFill>
            <a:miter lim="800000"/>
            <a:headEnd/>
            <a:tailEnd/>
          </a:ln>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400">
                <a:latin typeface="Lucida Sans Unicode" panose="020B0602030504020204" pitchFamily="34" charset="0"/>
              </a:rPr>
              <a:t>Cô giáo nói bị mất 100.000đ</a:t>
            </a:r>
          </a:p>
        </p:txBody>
      </p:sp>
      <p:sp>
        <p:nvSpPr>
          <p:cNvPr id="137224" name="AutoShape 8"/>
          <p:cNvSpPr>
            <a:spLocks noChangeArrowheads="1"/>
          </p:cNvSpPr>
          <p:nvPr/>
        </p:nvSpPr>
        <p:spPr bwMode="auto">
          <a:xfrm rot="9194165" flipV="1">
            <a:off x="4067175" y="942975"/>
            <a:ext cx="381000" cy="1295400"/>
          </a:xfrm>
          <a:prstGeom prst="lightningBol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Lucida Sans Unicode" panose="020B0602030504020204" pitchFamily="34" charset="0"/>
            </a:endParaRPr>
          </a:p>
        </p:txBody>
      </p:sp>
      <p:sp>
        <p:nvSpPr>
          <p:cNvPr id="137225" name="AutoShape 9"/>
          <p:cNvSpPr>
            <a:spLocks noChangeArrowheads="1"/>
          </p:cNvSpPr>
          <p:nvPr/>
        </p:nvSpPr>
        <p:spPr bwMode="auto">
          <a:xfrm rot="19468038">
            <a:off x="8048626" y="4038601"/>
            <a:ext cx="1647825" cy="2379663"/>
          </a:xfrm>
          <a:prstGeom prst="upArrowCallout">
            <a:avLst>
              <a:gd name="adj1" fmla="val 25000"/>
              <a:gd name="adj2" fmla="val 12500"/>
              <a:gd name="adj3" fmla="val 32486"/>
              <a:gd name="adj4" fmla="val 66667"/>
            </a:avLst>
          </a:prstGeom>
          <a:solidFill>
            <a:srgbClr val="99CC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400">
                <a:latin typeface="Lucida Sans Unicode" panose="020B0602030504020204" pitchFamily="34" charset="0"/>
              </a:rPr>
              <a:t>Thân chủ </a:t>
            </a:r>
          </a:p>
          <a:p>
            <a:pPr algn="ctr" eaLnBrk="1" hangingPunct="1">
              <a:spcBef>
                <a:spcPct val="0"/>
              </a:spcBef>
              <a:buFontTx/>
              <a:buNone/>
            </a:pPr>
            <a:r>
              <a:rPr lang="en-US" altLang="vi-VN" sz="2400">
                <a:latin typeface="Lucida Sans Unicode" panose="020B0602030504020204" pitchFamily="34" charset="0"/>
              </a:rPr>
              <a:t>bị bố đánh</a:t>
            </a:r>
          </a:p>
        </p:txBody>
      </p:sp>
      <p:sp>
        <p:nvSpPr>
          <p:cNvPr id="137226" name="AutoShape 10"/>
          <p:cNvSpPr>
            <a:spLocks noChangeArrowheads="1"/>
          </p:cNvSpPr>
          <p:nvPr/>
        </p:nvSpPr>
        <p:spPr bwMode="auto">
          <a:xfrm>
            <a:off x="3200400" y="3124200"/>
            <a:ext cx="838200" cy="228600"/>
          </a:xfrm>
          <a:prstGeom prst="rightArrow">
            <a:avLst>
              <a:gd name="adj1" fmla="val 50000"/>
              <a:gd name="adj2" fmla="val 91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Lucida Sans Unicode" panose="020B0602030504020204" pitchFamily="34" charset="0"/>
            </a:endParaRPr>
          </a:p>
        </p:txBody>
      </p:sp>
      <p:sp>
        <p:nvSpPr>
          <p:cNvPr id="137227" name="AutoShape 12"/>
          <p:cNvSpPr>
            <a:spLocks noChangeArrowheads="1"/>
          </p:cNvSpPr>
          <p:nvPr/>
        </p:nvSpPr>
        <p:spPr bwMode="auto">
          <a:xfrm>
            <a:off x="5334000" y="4648200"/>
            <a:ext cx="2286000" cy="2438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99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fr-FR" altLang="vi-VN" sz="2400">
              <a:latin typeface="Lucida Sans Unicode" panose="020B0602030504020204" pitchFamily="34" charset="0"/>
            </a:endParaRPr>
          </a:p>
          <a:p>
            <a:pPr algn="ctr" eaLnBrk="1" hangingPunct="1">
              <a:spcBef>
                <a:spcPct val="50000"/>
              </a:spcBef>
              <a:buFontTx/>
              <a:buNone/>
            </a:pPr>
            <a:r>
              <a:rPr lang="fr-FR" altLang="vi-VN" sz="2400">
                <a:latin typeface="Lucida Sans Unicode" panose="020B0602030504020204" pitchFamily="34" charset="0"/>
              </a:rPr>
              <a:t>Các bạn nói </a:t>
            </a:r>
          </a:p>
          <a:p>
            <a:pPr algn="ctr" eaLnBrk="1" hangingPunct="1">
              <a:spcBef>
                <a:spcPct val="50000"/>
              </a:spcBef>
              <a:buFontTx/>
              <a:buNone/>
            </a:pPr>
            <a:r>
              <a:rPr lang="fr-FR" altLang="vi-VN" sz="2400">
                <a:latin typeface="Lucida Sans Unicode" panose="020B0602030504020204" pitchFamily="34" charset="0"/>
              </a:rPr>
              <a:t>nhìn thấy TC</a:t>
            </a:r>
          </a:p>
          <a:p>
            <a:pPr algn="ctr" eaLnBrk="1" hangingPunct="1">
              <a:spcBef>
                <a:spcPct val="50000"/>
              </a:spcBef>
              <a:buFontTx/>
              <a:buNone/>
            </a:pPr>
            <a:r>
              <a:rPr lang="fr-FR" altLang="vi-VN" sz="2400">
                <a:latin typeface="Lucida Sans Unicode" panose="020B0602030504020204" pitchFamily="34" charset="0"/>
              </a:rPr>
              <a:t> mua quà</a:t>
            </a:r>
          </a:p>
          <a:p>
            <a:pPr algn="ctr" eaLnBrk="1" hangingPunct="1">
              <a:spcBef>
                <a:spcPct val="0"/>
              </a:spcBef>
              <a:buFontTx/>
              <a:buNone/>
            </a:pPr>
            <a:endParaRPr lang="fr-FR" altLang="vi-VN" sz="2400">
              <a:latin typeface="Lucida Sans Unicode" panose="020B0602030504020204" pitchFamily="34" charset="0"/>
            </a:endParaRPr>
          </a:p>
        </p:txBody>
      </p:sp>
      <p:sp>
        <p:nvSpPr>
          <p:cNvPr id="137228" name="Line 13"/>
          <p:cNvSpPr>
            <a:spLocks noChangeShapeType="1"/>
          </p:cNvSpPr>
          <p:nvPr/>
        </p:nvSpPr>
        <p:spPr bwMode="auto">
          <a:xfrm>
            <a:off x="6553200" y="4267200"/>
            <a:ext cx="0" cy="4572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7229" name="Line 14"/>
          <p:cNvSpPr>
            <a:spLocks noChangeShapeType="1"/>
          </p:cNvSpPr>
          <p:nvPr/>
        </p:nvSpPr>
        <p:spPr bwMode="auto">
          <a:xfrm>
            <a:off x="6096000" y="1600200"/>
            <a:ext cx="7620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30" name="Oval 15"/>
          <p:cNvSpPr>
            <a:spLocks noChangeArrowheads="1"/>
          </p:cNvSpPr>
          <p:nvPr/>
        </p:nvSpPr>
        <p:spPr bwMode="auto">
          <a:xfrm>
            <a:off x="4495800" y="0"/>
            <a:ext cx="3048000" cy="1524000"/>
          </a:xfrm>
          <a:prstGeom prst="ellipse">
            <a:avLst/>
          </a:prstGeom>
          <a:solidFill>
            <a:srgbClr val="FFFF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vi-VN" sz="2400">
                <a:latin typeface="Lucida Sans Unicode" panose="020B0602030504020204" pitchFamily="34" charset="0"/>
              </a:rPr>
              <a:t>Nhà trường </a:t>
            </a:r>
          </a:p>
          <a:p>
            <a:pPr algn="ctr" eaLnBrk="1" hangingPunct="1">
              <a:spcBef>
                <a:spcPct val="0"/>
              </a:spcBef>
              <a:buFontTx/>
              <a:buNone/>
            </a:pPr>
            <a:r>
              <a:rPr lang="fr-FR" altLang="vi-VN" sz="2400">
                <a:latin typeface="Lucida Sans Unicode" panose="020B0602030504020204" pitchFamily="34" charset="0"/>
              </a:rPr>
              <a:t>thông báo </a:t>
            </a:r>
          </a:p>
          <a:p>
            <a:pPr algn="ctr" eaLnBrk="1" hangingPunct="1">
              <a:spcBef>
                <a:spcPct val="0"/>
              </a:spcBef>
              <a:buFontTx/>
              <a:buNone/>
            </a:pPr>
            <a:r>
              <a:rPr lang="fr-FR" altLang="vi-VN" sz="2400">
                <a:latin typeface="Lucida Sans Unicode" panose="020B0602030504020204" pitchFamily="34" charset="0"/>
              </a:rPr>
              <a:t>chuyện mất tiền </a:t>
            </a:r>
          </a:p>
          <a:p>
            <a:pPr algn="ctr" eaLnBrk="1" hangingPunct="1">
              <a:spcBef>
                <a:spcPct val="0"/>
              </a:spcBef>
              <a:buFontTx/>
              <a:buNone/>
            </a:pPr>
            <a:r>
              <a:rPr lang="fr-FR" altLang="vi-VN" sz="2400">
                <a:latin typeface="Lucida Sans Unicode" panose="020B0602030504020204" pitchFamily="34" charset="0"/>
              </a:rPr>
              <a:t>cho gia đình TC</a:t>
            </a:r>
            <a:endParaRPr lang="en-US" altLang="vi-VN" sz="2400">
              <a:latin typeface="Lucida Sans Unicode" panose="020B0602030504020204" pitchFamily="34" charset="0"/>
            </a:endParaRPr>
          </a:p>
        </p:txBody>
      </p:sp>
      <mc:AlternateContent xmlns:mc="http://schemas.openxmlformats.org/markup-compatibility/2006" xmlns:p14="http://schemas.microsoft.com/office/powerpoint/2010/main">
        <mc:Choice Requires="p14">
          <p:contentPart p14:bwMode="auto" r:id="rId3">
            <p14:nvContentPartPr>
              <p14:cNvPr id="3074" name="Ink 11">
                <a:extLst>
                  <a:ext uri="{FF2B5EF4-FFF2-40B4-BE49-F238E27FC236}">
                    <a16:creationId xmlns:a16="http://schemas.microsoft.com/office/drawing/2014/main" xmlns="" id="{BBB7D89B-3E7D-6A48-9E8D-EF352C9B1099}"/>
                  </a:ext>
                </a:extLst>
              </p14:cNvPr>
              <p14:cNvContentPartPr>
                <a14:cpLocks xmlns:a14="http://schemas.microsoft.com/office/drawing/2010/main" noRot="1" noChangeAspect="1" noEditPoints="1" noChangeArrowheads="1" noChangeShapeType="1"/>
              </p14:cNvContentPartPr>
              <p14:nvPr/>
            </p14:nvContentPartPr>
            <p14:xfrm>
              <a:off x="6051551" y="5429250"/>
              <a:ext cx="758825" cy="393700"/>
            </p14:xfrm>
          </p:contentPart>
        </mc:Choice>
        <mc:Fallback xmlns="">
          <p:pic>
            <p:nvPicPr>
              <p:cNvPr id="3074" name="Ink 11">
                <a:extLst>
                  <a:ext uri="{FF2B5EF4-FFF2-40B4-BE49-F238E27FC236}">
                    <a16:creationId xmlns:a16="http://schemas.microsoft.com/office/drawing/2014/main" id="{BBB7D89B-3E7D-6A48-9E8D-EF352C9B1099}"/>
                  </a:ext>
                </a:extLst>
              </p:cNvPr>
              <p:cNvPicPr>
                <a:picLocks noRot="1" noChangeAspect="1" noEditPoints="1" noChangeArrowheads="1" noChangeShapeType="1"/>
              </p:cNvPicPr>
              <p:nvPr/>
            </p:nvPicPr>
            <p:blipFill>
              <a:blip r:embed="rId4"/>
              <a:stretch>
                <a:fillRect/>
              </a:stretch>
            </p:blipFill>
            <p:spPr>
              <a:xfrm>
                <a:off x="6033912" y="5411616"/>
                <a:ext cx="794102" cy="428967"/>
              </a:xfrm>
              <a:prstGeom prst="rect">
                <a:avLst/>
              </a:prstGeom>
            </p:spPr>
          </p:pic>
        </mc:Fallback>
      </mc:AlternateContent>
    </p:spTree>
    <p:extLst>
      <p:ext uri="{BB962C8B-B14F-4D97-AF65-F5344CB8AC3E}">
        <p14:creationId xmlns:p14="http://schemas.microsoft.com/office/powerpoint/2010/main" val="345602756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1951624" y="565215"/>
            <a:ext cx="845307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 typeface="Wingdings" panose="05000000000000000000" pitchFamily="2" charset="2"/>
              <a:buChar char="§"/>
            </a:pPr>
            <a:r>
              <a:rPr lang="en-US" altLang="en-US" sz="2800" dirty="0" err="1" smtClean="0">
                <a:latin typeface="Arial" panose="020B0604020202020204" pitchFamily="34" charset="0"/>
                <a:cs typeface="Arial" panose="020B0604020202020204" pitchFamily="34" charset="0"/>
              </a:rPr>
              <a:t>Phương</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pháp</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Đóng</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vai</a:t>
            </a:r>
            <a:endParaRPr lang="en-US" altLang="en-US" sz="2800" dirty="0" smtClean="0">
              <a:latin typeface="Arial" panose="020B0604020202020204" pitchFamily="34" charset="0"/>
              <a:cs typeface="Arial" panose="020B0604020202020204" pitchFamily="34" charset="0"/>
            </a:endParaRPr>
          </a:p>
          <a:p>
            <a:pPr algn="just">
              <a:spcBef>
                <a:spcPts val="600"/>
              </a:spcBef>
              <a:spcAft>
                <a:spcPts val="600"/>
              </a:spcAft>
              <a:buFont typeface="Wingdings" panose="05000000000000000000" pitchFamily="2" charset="2"/>
              <a:buChar char="§"/>
            </a:pPr>
            <a:r>
              <a:rPr lang="en-US" altLang="en-US" sz="2800" dirty="0" err="1" smtClean="0">
                <a:latin typeface="Arial" panose="020B0604020202020204" pitchFamily="34" charset="0"/>
                <a:cs typeface="Arial" panose="020B0604020202020204" pitchFamily="34" charset="0"/>
              </a:rPr>
              <a:t>Thời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gian</a:t>
            </a:r>
            <a:r>
              <a:rPr lang="en-US" altLang="en-US" sz="2800" dirty="0" smtClean="0">
                <a:latin typeface="Arial" panose="020B0604020202020204" pitchFamily="34" charset="0"/>
                <a:cs typeface="Arial" panose="020B0604020202020204" pitchFamily="34" charset="0"/>
              </a:rPr>
              <a:t>: 30 </a:t>
            </a:r>
            <a:r>
              <a:rPr lang="en-US" altLang="en-US" sz="2800" dirty="0" err="1" smtClean="0">
                <a:latin typeface="Arial" panose="020B0604020202020204" pitchFamily="34" charset="0"/>
                <a:cs typeface="Arial" panose="020B0604020202020204" pitchFamily="34" charset="0"/>
              </a:rPr>
              <a:t>phút</a:t>
            </a:r>
            <a:endParaRPr lang="en-US" altLang="en-US" sz="2800" dirty="0" smtClean="0">
              <a:latin typeface="Arial" panose="020B0604020202020204" pitchFamily="34" charset="0"/>
              <a:cs typeface="Arial" panose="020B0604020202020204" pitchFamily="34" charset="0"/>
            </a:endParaRPr>
          </a:p>
          <a:p>
            <a:pPr algn="just">
              <a:spcBef>
                <a:spcPts val="600"/>
              </a:spcBef>
              <a:spcAft>
                <a:spcPts val="600"/>
              </a:spcAft>
              <a:buFont typeface="Wingdings" panose="05000000000000000000" pitchFamily="2" charset="2"/>
              <a:buChar char="§"/>
            </a:pPr>
            <a:r>
              <a:rPr lang="en-US" altLang="en-US" sz="2800" dirty="0" err="1" smtClean="0">
                <a:latin typeface="Arial" panose="020B0604020202020204" pitchFamily="34" charset="0"/>
                <a:cs typeface="Arial" panose="020B0604020202020204" pitchFamily="34" charset="0"/>
              </a:rPr>
              <a:t>Cách</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thức</a:t>
            </a:r>
            <a:r>
              <a:rPr lang="en-US" altLang="en-US" sz="2800" dirty="0" smtClean="0">
                <a:latin typeface="Arial" panose="020B0604020202020204" pitchFamily="34" charset="0"/>
                <a:cs typeface="Arial" panose="020B0604020202020204" pitchFamily="34" charset="0"/>
              </a:rPr>
              <a:t>: chia </a:t>
            </a:r>
            <a:r>
              <a:rPr lang="en-US" altLang="en-US" sz="2800" dirty="0" err="1" smtClean="0">
                <a:latin typeface="Arial" panose="020B0604020202020204" pitchFamily="34" charset="0"/>
                <a:cs typeface="Arial" panose="020B0604020202020204" pitchFamily="34" charset="0"/>
              </a:rPr>
              <a:t>nhóm</a:t>
            </a: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2 </a:t>
            </a:r>
            <a:r>
              <a:rPr lang="en-US" altLang="en-US" sz="2800" dirty="0" err="1" smtClean="0">
                <a:latin typeface="Arial" panose="020B0604020202020204" pitchFamily="34" charset="0"/>
                <a:cs typeface="Arial" panose="020B0604020202020204" pitchFamily="34" charset="0"/>
              </a:rPr>
              <a:t>người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một</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cán</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bộ</a:t>
            </a:r>
            <a:r>
              <a:rPr lang="en-US" altLang="en-US" sz="2800" dirty="0" smtClean="0">
                <a:latin typeface="Arial" panose="020B0604020202020204" pitchFamily="34" charset="0"/>
                <a:cs typeface="Arial" panose="020B0604020202020204" pitchFamily="34" charset="0"/>
              </a:rPr>
              <a:t> TVTLHĐ, </a:t>
            </a:r>
            <a:r>
              <a:rPr lang="en-US" altLang="en-US" sz="2800" dirty="0" err="1" smtClean="0">
                <a:latin typeface="Arial" panose="020B0604020202020204" pitchFamily="34" charset="0"/>
                <a:cs typeface="Arial" panose="020B0604020202020204" pitchFamily="34" charset="0"/>
              </a:rPr>
              <a:t>một</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người</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là</a:t>
            </a:r>
            <a:r>
              <a:rPr lang="en-US" altLang="en-US" sz="2800" dirty="0" smtClean="0">
                <a:latin typeface="Arial" panose="020B0604020202020204" pitchFamily="34" charset="0"/>
                <a:cs typeface="Arial" panose="020B0604020202020204" pitchFamily="34" charset="0"/>
              </a:rPr>
              <a:t> Nam</a:t>
            </a:r>
            <a:r>
              <a:rPr lang="en-US" altLang="en-US" sz="2800" dirty="0">
                <a:latin typeface="Arial" panose="020B0604020202020204" pitchFamily="34" charset="0"/>
                <a:cs typeface="Arial" panose="020B0604020202020204" pitchFamily="34" charset="0"/>
              </a:rPr>
              <a:t>.</a:t>
            </a:r>
          </a:p>
        </p:txBody>
      </p:sp>
      <p:sp>
        <p:nvSpPr>
          <p:cNvPr id="5" name="Title 2">
            <a:extLst>
              <a:ext uri="{FF2B5EF4-FFF2-40B4-BE49-F238E27FC236}">
                <a16:creationId xmlns:a16="http://schemas.microsoft.com/office/drawing/2014/main" xmlns="" id="{FBA9423C-B99A-DB46-AE34-482A98716CDE}"/>
              </a:ext>
            </a:extLst>
          </p:cNvPr>
          <p:cNvSpPr>
            <a:spLocks noGrp="1"/>
          </p:cNvSpPr>
          <p:nvPr>
            <p:ph type="title"/>
          </p:nvPr>
        </p:nvSpPr>
        <p:spPr>
          <a:xfrm>
            <a:off x="1373778" y="3685291"/>
            <a:ext cx="10515600" cy="1325563"/>
          </a:xfrm>
        </p:spPr>
        <p:txBody>
          <a:bodyPr>
            <a:normAutofit fontScale="90000"/>
          </a:bodyPr>
          <a:lstStyle/>
          <a:p>
            <a:pPr>
              <a:defRPr/>
            </a:pPr>
            <a:r>
              <a:rPr lang="en-US" dirty="0" smtClean="0">
                <a:solidFill>
                  <a:schemeClr val="tx2">
                    <a:satMod val="130000"/>
                  </a:schemeClr>
                </a:solidFill>
              </a:rPr>
              <a:t>- Nam: </a:t>
            </a:r>
            <a:r>
              <a:rPr lang="en-US" dirty="0" err="1" smtClean="0">
                <a:solidFill>
                  <a:schemeClr val="tx2">
                    <a:satMod val="130000"/>
                  </a:schemeClr>
                </a:solidFill>
              </a:rPr>
              <a:t>trình</a:t>
            </a:r>
            <a:r>
              <a:rPr lang="en-US" dirty="0" smtClean="0">
                <a:solidFill>
                  <a:schemeClr val="tx2">
                    <a:satMod val="130000"/>
                  </a:schemeClr>
                </a:solidFill>
              </a:rPr>
              <a:t> </a:t>
            </a:r>
            <a:r>
              <a:rPr lang="en-US" dirty="0" err="1" smtClean="0">
                <a:solidFill>
                  <a:schemeClr val="tx2">
                    <a:satMod val="130000"/>
                  </a:schemeClr>
                </a:solidFill>
              </a:rPr>
              <a:t>bày</a:t>
            </a:r>
            <a:r>
              <a:rPr lang="en-US" dirty="0" smtClean="0">
                <a:solidFill>
                  <a:schemeClr val="tx2">
                    <a:satMod val="130000"/>
                  </a:schemeClr>
                </a:solidFill>
              </a:rPr>
              <a:t> </a:t>
            </a:r>
            <a:r>
              <a:rPr lang="en-US" dirty="0" err="1" smtClean="0">
                <a:solidFill>
                  <a:schemeClr val="tx2">
                    <a:satMod val="130000"/>
                  </a:schemeClr>
                </a:solidFill>
              </a:rPr>
              <a:t>vấn</a:t>
            </a:r>
            <a:r>
              <a:rPr lang="en-US" dirty="0" smtClean="0">
                <a:solidFill>
                  <a:schemeClr val="tx2">
                    <a:satMod val="130000"/>
                  </a:schemeClr>
                </a:solidFill>
              </a:rPr>
              <a:t> </a:t>
            </a:r>
            <a:r>
              <a:rPr lang="en-US" dirty="0" err="1" smtClean="0">
                <a:solidFill>
                  <a:schemeClr val="tx2">
                    <a:satMod val="130000"/>
                  </a:schemeClr>
                </a:solidFill>
              </a:rPr>
              <a:t>đề</a:t>
            </a:r>
            <a:r>
              <a:rPr lang="en-US" dirty="0" smtClean="0">
                <a:solidFill>
                  <a:schemeClr val="tx2">
                    <a:satMod val="130000"/>
                  </a:schemeClr>
                </a:solidFill>
              </a:rPr>
              <a:t> </a:t>
            </a:r>
            <a:r>
              <a:rPr lang="en-US" dirty="0" err="1" smtClean="0">
                <a:solidFill>
                  <a:schemeClr val="tx2">
                    <a:satMod val="130000"/>
                  </a:schemeClr>
                </a:solidFill>
              </a:rPr>
              <a:t>của</a:t>
            </a:r>
            <a:r>
              <a:rPr lang="en-US" dirty="0" smtClean="0">
                <a:solidFill>
                  <a:schemeClr val="tx2">
                    <a:satMod val="130000"/>
                  </a:schemeClr>
                </a:solidFill>
              </a:rPr>
              <a:t> </a:t>
            </a:r>
            <a:r>
              <a:rPr lang="en-US" dirty="0" err="1" smtClean="0">
                <a:solidFill>
                  <a:schemeClr val="tx2">
                    <a:satMod val="130000"/>
                  </a:schemeClr>
                </a:solidFill>
              </a:rPr>
              <a:t>mình</a:t>
            </a:r>
            <a:r>
              <a:rPr lang="en-US" dirty="0" smtClean="0">
                <a:solidFill>
                  <a:schemeClr val="tx2">
                    <a:satMod val="130000"/>
                  </a:schemeClr>
                </a:solidFill>
              </a:rPr>
              <a:t>, </a:t>
            </a:r>
            <a:r>
              <a:rPr lang="en-US" dirty="0" err="1" smtClean="0">
                <a:solidFill>
                  <a:schemeClr val="tx2">
                    <a:satMod val="130000"/>
                  </a:schemeClr>
                </a:solidFill>
              </a:rPr>
              <a:t>trả</a:t>
            </a:r>
            <a:r>
              <a:rPr lang="en-US" dirty="0" smtClean="0">
                <a:solidFill>
                  <a:schemeClr val="tx2">
                    <a:satMod val="130000"/>
                  </a:schemeClr>
                </a:solidFill>
              </a:rPr>
              <a:t> </a:t>
            </a:r>
            <a:r>
              <a:rPr lang="en-US" dirty="0" err="1" smtClean="0">
                <a:solidFill>
                  <a:schemeClr val="tx2">
                    <a:satMod val="130000"/>
                  </a:schemeClr>
                </a:solidFill>
              </a:rPr>
              <a:t>lời</a:t>
            </a:r>
            <a:r>
              <a:rPr lang="en-US" dirty="0" smtClean="0">
                <a:solidFill>
                  <a:schemeClr val="tx2">
                    <a:satMod val="130000"/>
                  </a:schemeClr>
                </a:solidFill>
              </a:rPr>
              <a:t> </a:t>
            </a:r>
            <a:r>
              <a:rPr lang="en-US" dirty="0" err="1" smtClean="0">
                <a:solidFill>
                  <a:schemeClr val="tx2">
                    <a:satMod val="130000"/>
                  </a:schemeClr>
                </a:solidFill>
              </a:rPr>
              <a:t>câu</a:t>
            </a:r>
            <a:r>
              <a:rPr lang="en-US" dirty="0" smtClean="0">
                <a:solidFill>
                  <a:schemeClr val="tx2">
                    <a:satMod val="130000"/>
                  </a:schemeClr>
                </a:solidFill>
              </a:rPr>
              <a:t> </a:t>
            </a:r>
            <a:r>
              <a:rPr lang="en-US" dirty="0" err="1" smtClean="0">
                <a:solidFill>
                  <a:schemeClr val="tx2">
                    <a:satMod val="130000"/>
                  </a:schemeClr>
                </a:solidFill>
              </a:rPr>
              <a:t>hỏi</a:t>
            </a:r>
            <a:r>
              <a:rPr lang="en-US" dirty="0" smtClean="0">
                <a:solidFill>
                  <a:schemeClr val="tx2">
                    <a:satMod val="130000"/>
                  </a:schemeClr>
                </a:solidFill>
              </a:rPr>
              <a:t> </a:t>
            </a:r>
            <a:r>
              <a:rPr lang="en-US" dirty="0" err="1" smtClean="0">
                <a:solidFill>
                  <a:schemeClr val="tx2">
                    <a:satMod val="130000"/>
                  </a:schemeClr>
                </a:solidFill>
              </a:rPr>
              <a:t>của</a:t>
            </a:r>
            <a:r>
              <a:rPr lang="en-US" dirty="0" smtClean="0">
                <a:solidFill>
                  <a:schemeClr val="tx2">
                    <a:satMod val="130000"/>
                  </a:schemeClr>
                </a:solidFill>
              </a:rPr>
              <a:t> </a:t>
            </a:r>
            <a:r>
              <a:rPr lang="en-US" dirty="0" err="1" smtClean="0">
                <a:solidFill>
                  <a:schemeClr val="tx2">
                    <a:satMod val="130000"/>
                  </a:schemeClr>
                </a:solidFill>
              </a:rPr>
              <a:t>nhà</a:t>
            </a:r>
            <a:r>
              <a:rPr lang="en-US" dirty="0" smtClean="0">
                <a:solidFill>
                  <a:schemeClr val="tx2">
                    <a:satMod val="130000"/>
                  </a:schemeClr>
                </a:solidFill>
              </a:rPr>
              <a:t> </a:t>
            </a:r>
            <a:r>
              <a:rPr lang="en-US" dirty="0" err="1" smtClean="0">
                <a:solidFill>
                  <a:schemeClr val="tx2">
                    <a:satMod val="130000"/>
                  </a:schemeClr>
                </a:solidFill>
              </a:rPr>
              <a:t>tư</a:t>
            </a:r>
            <a:r>
              <a:rPr lang="en-US" dirty="0" smtClean="0">
                <a:solidFill>
                  <a:schemeClr val="tx2">
                    <a:satMod val="130000"/>
                  </a:schemeClr>
                </a:solidFill>
              </a:rPr>
              <a:t> </a:t>
            </a:r>
            <a:r>
              <a:rPr lang="en-US" dirty="0" err="1" smtClean="0">
                <a:solidFill>
                  <a:schemeClr val="tx2">
                    <a:satMod val="130000"/>
                  </a:schemeClr>
                </a:solidFill>
              </a:rPr>
              <a:t>vấn</a:t>
            </a:r>
            <a:r>
              <a:rPr lang="en-US" dirty="0" smtClean="0">
                <a:solidFill>
                  <a:schemeClr val="tx2">
                    <a:satMod val="130000"/>
                  </a:schemeClr>
                </a:solidFill>
              </a:rPr>
              <a:t>.</a:t>
            </a:r>
            <a:br>
              <a:rPr lang="en-US" dirty="0" smtClean="0">
                <a:solidFill>
                  <a:schemeClr val="tx2">
                    <a:satMod val="130000"/>
                  </a:schemeClr>
                </a:solidFill>
              </a:rPr>
            </a:br>
            <a:r>
              <a:rPr lang="en-US" dirty="0" smtClean="0">
                <a:solidFill>
                  <a:schemeClr val="tx2">
                    <a:satMod val="130000"/>
                  </a:schemeClr>
                </a:solidFill>
              </a:rPr>
              <a:t/>
            </a:r>
            <a:br>
              <a:rPr lang="en-US" dirty="0" smtClean="0">
                <a:solidFill>
                  <a:schemeClr val="tx2">
                    <a:satMod val="130000"/>
                  </a:schemeClr>
                </a:solidFill>
              </a:rPr>
            </a:br>
            <a:r>
              <a:rPr lang="en-US" dirty="0" smtClean="0">
                <a:solidFill>
                  <a:schemeClr val="tx2">
                    <a:satMod val="130000"/>
                  </a:schemeClr>
                </a:solidFill>
              </a:rPr>
              <a:t>- </a:t>
            </a:r>
            <a:r>
              <a:rPr lang="en-US" dirty="0" err="1" smtClean="0">
                <a:solidFill>
                  <a:schemeClr val="tx2">
                    <a:satMod val="130000"/>
                  </a:schemeClr>
                </a:solidFill>
              </a:rPr>
              <a:t>Nhà</a:t>
            </a:r>
            <a:r>
              <a:rPr lang="en-US" dirty="0" smtClean="0">
                <a:solidFill>
                  <a:schemeClr val="tx2">
                    <a:satMod val="130000"/>
                  </a:schemeClr>
                </a:solidFill>
              </a:rPr>
              <a:t> </a:t>
            </a:r>
            <a:r>
              <a:rPr lang="en-US" dirty="0" err="1" smtClean="0">
                <a:solidFill>
                  <a:schemeClr val="tx2">
                    <a:satMod val="130000"/>
                  </a:schemeClr>
                </a:solidFill>
              </a:rPr>
              <a:t>tư</a:t>
            </a:r>
            <a:r>
              <a:rPr lang="en-US" dirty="0" smtClean="0">
                <a:solidFill>
                  <a:schemeClr val="tx2">
                    <a:satMod val="130000"/>
                  </a:schemeClr>
                </a:solidFill>
              </a:rPr>
              <a:t> </a:t>
            </a:r>
            <a:r>
              <a:rPr lang="en-US" dirty="0" err="1" smtClean="0">
                <a:solidFill>
                  <a:schemeClr val="tx2">
                    <a:satMod val="130000"/>
                  </a:schemeClr>
                </a:solidFill>
              </a:rPr>
              <a:t>vấn</a:t>
            </a:r>
            <a:r>
              <a:rPr lang="en-US" dirty="0">
                <a:solidFill>
                  <a:schemeClr val="tx2">
                    <a:satMod val="130000"/>
                  </a:schemeClr>
                </a:solidFill>
              </a:rPr>
              <a:t> </a:t>
            </a:r>
            <a:r>
              <a:rPr lang="en-US" dirty="0" err="1" smtClean="0">
                <a:solidFill>
                  <a:schemeClr val="tx2">
                    <a:satMod val="130000"/>
                  </a:schemeClr>
                </a:solidFill>
              </a:rPr>
              <a:t>đặt</a:t>
            </a:r>
            <a:r>
              <a:rPr lang="en-US" dirty="0" smtClean="0">
                <a:solidFill>
                  <a:schemeClr val="tx2">
                    <a:satMod val="130000"/>
                  </a:schemeClr>
                </a:solidFill>
              </a:rPr>
              <a:t> </a:t>
            </a:r>
            <a:r>
              <a:rPr lang="en-US" dirty="0" err="1" smtClean="0">
                <a:solidFill>
                  <a:schemeClr val="tx2">
                    <a:satMod val="130000"/>
                  </a:schemeClr>
                </a:solidFill>
              </a:rPr>
              <a:t>Câu</a:t>
            </a:r>
            <a:r>
              <a:rPr lang="en-US" dirty="0" smtClean="0">
                <a:solidFill>
                  <a:schemeClr val="tx2">
                    <a:satMod val="130000"/>
                  </a:schemeClr>
                </a:solidFill>
              </a:rPr>
              <a:t> </a:t>
            </a:r>
            <a:r>
              <a:rPr lang="en-US" dirty="0" err="1">
                <a:solidFill>
                  <a:schemeClr val="tx2">
                    <a:satMod val="130000"/>
                  </a:schemeClr>
                </a:solidFill>
              </a:rPr>
              <a:t>hỏi</a:t>
            </a:r>
            <a:r>
              <a:rPr lang="en-US" dirty="0">
                <a:solidFill>
                  <a:schemeClr val="tx2">
                    <a:satMod val="130000"/>
                  </a:schemeClr>
                </a:solidFill>
              </a:rPr>
              <a:t> </a:t>
            </a:r>
            <a:r>
              <a:rPr lang="en-US" dirty="0" err="1">
                <a:solidFill>
                  <a:schemeClr val="tx2">
                    <a:satMod val="130000"/>
                  </a:schemeClr>
                </a:solidFill>
              </a:rPr>
              <a:t>của</a:t>
            </a:r>
            <a:r>
              <a:rPr lang="en-US" dirty="0">
                <a:solidFill>
                  <a:schemeClr val="tx2">
                    <a:satMod val="130000"/>
                  </a:schemeClr>
                </a:solidFill>
              </a:rPr>
              <a:t> </a:t>
            </a:r>
            <a:r>
              <a:rPr lang="en-US" dirty="0" err="1">
                <a:solidFill>
                  <a:schemeClr val="tx2">
                    <a:satMod val="130000"/>
                  </a:schemeClr>
                </a:solidFill>
              </a:rPr>
              <a:t>bạn</a:t>
            </a:r>
            <a:r>
              <a:rPr lang="en-US" dirty="0">
                <a:solidFill>
                  <a:schemeClr val="tx2">
                    <a:satMod val="130000"/>
                  </a:schemeClr>
                </a:solidFill>
              </a:rPr>
              <a:t> </a:t>
            </a:r>
            <a:r>
              <a:rPr lang="en-US" dirty="0" err="1">
                <a:solidFill>
                  <a:schemeClr val="tx2">
                    <a:satMod val="130000"/>
                  </a:schemeClr>
                </a:solidFill>
              </a:rPr>
              <a:t>dành</a:t>
            </a:r>
            <a:r>
              <a:rPr lang="en-US" dirty="0">
                <a:solidFill>
                  <a:schemeClr val="tx2">
                    <a:satMod val="130000"/>
                  </a:schemeClr>
                </a:solidFill>
              </a:rPr>
              <a:t> </a:t>
            </a:r>
            <a:r>
              <a:rPr lang="en-US" dirty="0" err="1">
                <a:solidFill>
                  <a:schemeClr val="tx2">
                    <a:satMod val="130000"/>
                  </a:schemeClr>
                </a:solidFill>
              </a:rPr>
              <a:t>cho</a:t>
            </a:r>
            <a:r>
              <a:rPr lang="en-US" dirty="0">
                <a:solidFill>
                  <a:schemeClr val="tx2">
                    <a:satMod val="130000"/>
                  </a:schemeClr>
                </a:solidFill>
              </a:rPr>
              <a:t> NAM</a:t>
            </a:r>
          </a:p>
        </p:txBody>
      </p:sp>
    </p:spTree>
    <p:extLst>
      <p:ext uri="{BB962C8B-B14F-4D97-AF65-F5344CB8AC3E}">
        <p14:creationId xmlns:p14="http://schemas.microsoft.com/office/powerpoint/2010/main" val="34817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F1DD3B-292C-4633-9A54-426C8AE601D3}" type="slidenum">
              <a:rPr lang="en-US" altLang="vi-VN" sz="1200">
                <a:solidFill>
                  <a:srgbClr val="898989"/>
                </a:solidFill>
                <a:latin typeface="Arial" panose="020B0604020202020204" pitchFamily="34" charset="0"/>
              </a:rPr>
              <a:pPr>
                <a:spcBef>
                  <a:spcPct val="0"/>
                </a:spcBef>
                <a:buFontTx/>
                <a:buNone/>
              </a:pPr>
              <a:t>56</a:t>
            </a:fld>
            <a:endParaRPr lang="en-US" altLang="vi-VN" sz="1200">
              <a:solidFill>
                <a:srgbClr val="898989"/>
              </a:solidFill>
              <a:latin typeface="Arial" panose="020B0604020202020204" pitchFamily="34" charset="0"/>
            </a:endParaRPr>
          </a:p>
        </p:txBody>
      </p:sp>
      <p:sp>
        <p:nvSpPr>
          <p:cNvPr id="134146" name="Rectangle 2"/>
          <p:cNvSpPr>
            <a:spLocks noGrp="1"/>
          </p:cNvSpPr>
          <p:nvPr>
            <p:ph type="body" idx="4294967295"/>
          </p:nvPr>
        </p:nvSpPr>
        <p:spPr>
          <a:xfrm>
            <a:off x="1332411" y="685800"/>
            <a:ext cx="10021389" cy="6172200"/>
          </a:xfrm>
        </p:spPr>
        <p:txBody>
          <a:bodyPr>
            <a:normAutofit/>
          </a:bodyPr>
          <a:lstStyle/>
          <a:p>
            <a:pPr algn="just" eaLnBrk="1" hangingPunct="1"/>
            <a:r>
              <a:rPr lang="en-US" altLang="vi-VN" sz="3200" dirty="0" err="1" smtClean="0"/>
              <a:t>Hãy</a:t>
            </a:r>
            <a:r>
              <a:rPr lang="en-US" altLang="vi-VN" sz="3200" dirty="0" smtClean="0"/>
              <a:t> </a:t>
            </a:r>
            <a:r>
              <a:rPr lang="en-US" altLang="vi-VN" sz="3200" dirty="0" err="1" smtClean="0"/>
              <a:t>đáp</a:t>
            </a:r>
            <a:r>
              <a:rPr lang="en-US" altLang="vi-VN" sz="3200" dirty="0" smtClean="0"/>
              <a:t> </a:t>
            </a:r>
            <a:r>
              <a:rPr lang="en-US" altLang="vi-VN" sz="3200" dirty="0" err="1" smtClean="0"/>
              <a:t>lại</a:t>
            </a:r>
            <a:r>
              <a:rPr lang="en-US" altLang="vi-VN" sz="3200" dirty="0" smtClean="0"/>
              <a:t> </a:t>
            </a:r>
            <a:r>
              <a:rPr lang="en-US" altLang="vi-VN" sz="3200" dirty="0" err="1" smtClean="0"/>
              <a:t>những</a:t>
            </a:r>
            <a:r>
              <a:rPr lang="en-US" altLang="vi-VN" sz="3200" dirty="0" smtClean="0"/>
              <a:t> </a:t>
            </a:r>
            <a:r>
              <a:rPr lang="en-US" altLang="vi-VN" sz="3200" dirty="0" err="1" smtClean="0"/>
              <a:t>tâm</a:t>
            </a:r>
            <a:r>
              <a:rPr lang="en-US" altLang="vi-VN" sz="3200" dirty="0" smtClean="0"/>
              <a:t> </a:t>
            </a:r>
            <a:r>
              <a:rPr lang="en-US" altLang="vi-VN" sz="3200" dirty="0" err="1" smtClean="0"/>
              <a:t>sự</a:t>
            </a:r>
            <a:r>
              <a:rPr lang="en-US" altLang="vi-VN" sz="3200" dirty="0" smtClean="0"/>
              <a:t> </a:t>
            </a:r>
            <a:r>
              <a:rPr lang="en-US" altLang="vi-VN" sz="3200" dirty="0" err="1" smtClean="0"/>
              <a:t>sau</a:t>
            </a:r>
            <a:r>
              <a:rPr lang="en-US" altLang="vi-VN" sz="3200" dirty="0" smtClean="0"/>
              <a:t> </a:t>
            </a:r>
            <a:r>
              <a:rPr lang="en-US" altLang="vi-VN" sz="3200" dirty="0" err="1" smtClean="0"/>
              <a:t>đây</a:t>
            </a:r>
            <a:r>
              <a:rPr lang="en-US" altLang="vi-VN" sz="3200" dirty="0" smtClean="0"/>
              <a:t> </a:t>
            </a:r>
            <a:r>
              <a:rPr lang="en-US" altLang="vi-VN" sz="3200" dirty="0" err="1" smtClean="0"/>
              <a:t>bằng</a:t>
            </a:r>
            <a:r>
              <a:rPr lang="en-US" altLang="vi-VN" sz="3200" dirty="0" smtClean="0"/>
              <a:t> </a:t>
            </a:r>
            <a:r>
              <a:rPr lang="en-US" altLang="vi-VN" sz="3200" dirty="0" err="1" smtClean="0"/>
              <a:t>cách</a:t>
            </a:r>
            <a:r>
              <a:rPr lang="en-US" altLang="vi-VN" sz="3200" dirty="0" smtClean="0"/>
              <a:t> </a:t>
            </a:r>
            <a:r>
              <a:rPr lang="en-US" altLang="vi-VN" sz="3200" dirty="0" err="1" smtClean="0"/>
              <a:t>dùng</a:t>
            </a:r>
            <a:r>
              <a:rPr lang="en-US" altLang="vi-VN" sz="3200" dirty="0" smtClean="0"/>
              <a:t> </a:t>
            </a:r>
            <a:r>
              <a:rPr lang="en-US" altLang="vi-VN" sz="3200" dirty="0" err="1" smtClean="0"/>
              <a:t>các</a:t>
            </a:r>
            <a:r>
              <a:rPr lang="en-US" altLang="vi-VN" sz="3200" dirty="0" smtClean="0"/>
              <a:t> </a:t>
            </a:r>
            <a:r>
              <a:rPr lang="en-US" altLang="vi-VN" sz="3200" dirty="0" err="1" smtClean="0"/>
              <a:t>câu</a:t>
            </a:r>
            <a:r>
              <a:rPr lang="en-US" altLang="vi-VN" sz="3200" dirty="0" smtClean="0"/>
              <a:t> </a:t>
            </a:r>
            <a:r>
              <a:rPr lang="en-US" altLang="vi-VN" sz="3200" dirty="0" err="1" smtClean="0"/>
              <a:t>hỏi</a:t>
            </a:r>
            <a:r>
              <a:rPr lang="en-US" altLang="vi-VN" sz="3200" dirty="0" smtClean="0"/>
              <a:t> </a:t>
            </a:r>
            <a:r>
              <a:rPr lang="en-US" altLang="vi-VN" sz="3200" dirty="0" err="1" smtClean="0"/>
              <a:t>để</a:t>
            </a:r>
            <a:r>
              <a:rPr lang="en-US" altLang="vi-VN" sz="3200" dirty="0" smtClean="0"/>
              <a:t> </a:t>
            </a:r>
            <a:r>
              <a:rPr lang="en-US" altLang="vi-VN" sz="3200" dirty="0" err="1" smtClean="0"/>
              <a:t>khai</a:t>
            </a:r>
            <a:r>
              <a:rPr lang="en-US" altLang="vi-VN" sz="3200" dirty="0" smtClean="0"/>
              <a:t> </a:t>
            </a:r>
            <a:r>
              <a:rPr lang="en-US" altLang="vi-VN" sz="3200" dirty="0" err="1" smtClean="0"/>
              <a:t>thác</a:t>
            </a:r>
            <a:r>
              <a:rPr lang="en-US" altLang="vi-VN" sz="3200" dirty="0" smtClean="0"/>
              <a:t> </a:t>
            </a:r>
            <a:r>
              <a:rPr lang="en-US" altLang="vi-VN" sz="3200" dirty="0" err="1" smtClean="0"/>
              <a:t>thông</a:t>
            </a:r>
            <a:r>
              <a:rPr lang="en-US" altLang="vi-VN" sz="3200" dirty="0" smtClean="0"/>
              <a:t> tin.</a:t>
            </a:r>
          </a:p>
          <a:p>
            <a:pPr algn="just" eaLnBrk="1" hangingPunct="1"/>
            <a:r>
              <a:rPr lang="en-US" altLang="vi-VN" sz="3200" dirty="0" err="1" smtClean="0"/>
              <a:t>Trẻ</a:t>
            </a:r>
            <a:r>
              <a:rPr lang="en-US" altLang="vi-VN" sz="3200" dirty="0" smtClean="0"/>
              <a:t> 8 </a:t>
            </a:r>
            <a:r>
              <a:rPr lang="en-US" altLang="vi-VN" sz="3200" dirty="0" err="1" smtClean="0"/>
              <a:t>tuổi</a:t>
            </a:r>
            <a:r>
              <a:rPr lang="en-US" altLang="vi-VN" sz="3200" dirty="0" smtClean="0"/>
              <a:t>: “</a:t>
            </a:r>
            <a:r>
              <a:rPr lang="en-US" altLang="vi-VN" sz="3200" dirty="0" err="1" smtClean="0"/>
              <a:t>Cháu</a:t>
            </a:r>
            <a:r>
              <a:rPr lang="en-US" altLang="vi-VN" sz="3200" dirty="0" smtClean="0"/>
              <a:t> </a:t>
            </a:r>
            <a:r>
              <a:rPr lang="en-US" altLang="vi-VN" sz="3200" dirty="0" err="1" smtClean="0"/>
              <a:t>không</a:t>
            </a:r>
            <a:r>
              <a:rPr lang="en-US" altLang="vi-VN" sz="3200" dirty="0" smtClean="0"/>
              <a:t> </a:t>
            </a:r>
            <a:r>
              <a:rPr lang="en-US" altLang="vi-VN" sz="3200" dirty="0" err="1" smtClean="0"/>
              <a:t>muốn</a:t>
            </a:r>
            <a:r>
              <a:rPr lang="en-US" altLang="vi-VN" sz="3200" dirty="0" smtClean="0"/>
              <a:t> </a:t>
            </a:r>
            <a:r>
              <a:rPr lang="en-US" altLang="vi-VN" sz="3200" dirty="0" err="1" smtClean="0"/>
              <a:t>về</a:t>
            </a:r>
            <a:r>
              <a:rPr lang="en-US" altLang="vi-VN" sz="3200" dirty="0" smtClean="0"/>
              <a:t> </a:t>
            </a:r>
            <a:r>
              <a:rPr lang="en-US" altLang="vi-VN" sz="3200" dirty="0" err="1" smtClean="0"/>
              <a:t>nhà</a:t>
            </a:r>
            <a:r>
              <a:rPr lang="en-US" altLang="vi-VN" sz="3200" dirty="0" smtClean="0"/>
              <a:t>. </a:t>
            </a:r>
            <a:r>
              <a:rPr lang="en-US" altLang="vi-VN" sz="3200" dirty="0" err="1" smtClean="0"/>
              <a:t>Cháu</a:t>
            </a:r>
            <a:r>
              <a:rPr lang="en-US" altLang="vi-VN" sz="3200" dirty="0" smtClean="0"/>
              <a:t> </a:t>
            </a:r>
            <a:r>
              <a:rPr lang="en-US" altLang="vi-VN" sz="3200" dirty="0" err="1" smtClean="0"/>
              <a:t>thích</a:t>
            </a:r>
            <a:r>
              <a:rPr lang="en-US" altLang="vi-VN" sz="3200" dirty="0" smtClean="0"/>
              <a:t> </a:t>
            </a:r>
            <a:r>
              <a:rPr lang="en-US" altLang="vi-VN" sz="3200" dirty="0" err="1" smtClean="0"/>
              <a:t>đi</a:t>
            </a:r>
            <a:r>
              <a:rPr lang="en-US" altLang="vi-VN" sz="3200" dirty="0" smtClean="0"/>
              <a:t> </a:t>
            </a:r>
            <a:r>
              <a:rPr lang="en-US" altLang="vi-VN" sz="3200" dirty="0" err="1" smtClean="0"/>
              <a:t>lang</a:t>
            </a:r>
            <a:r>
              <a:rPr lang="en-US" altLang="vi-VN" sz="3200" dirty="0" smtClean="0"/>
              <a:t> thang </a:t>
            </a:r>
            <a:r>
              <a:rPr lang="en-US" altLang="vi-VN" sz="3200" dirty="0" err="1" smtClean="0"/>
              <a:t>với</a:t>
            </a:r>
            <a:r>
              <a:rPr lang="en-US" altLang="vi-VN" sz="3200" dirty="0" smtClean="0"/>
              <a:t> </a:t>
            </a:r>
            <a:r>
              <a:rPr lang="en-US" altLang="vi-VN" sz="3200" dirty="0" err="1" smtClean="0"/>
              <a:t>các</a:t>
            </a:r>
            <a:r>
              <a:rPr lang="en-US" altLang="vi-VN" sz="3200" dirty="0" smtClean="0"/>
              <a:t> </a:t>
            </a:r>
            <a:r>
              <a:rPr lang="en-US" altLang="vi-VN" sz="3200" dirty="0" err="1" smtClean="0"/>
              <a:t>bạn</a:t>
            </a:r>
            <a:r>
              <a:rPr lang="en-US" altLang="vi-VN" sz="3200" dirty="0" smtClean="0"/>
              <a:t>”.</a:t>
            </a:r>
          </a:p>
          <a:p>
            <a:pPr algn="just" eaLnBrk="1" hangingPunct="1"/>
            <a:endParaRPr lang="en-US" altLang="vi-VN" sz="3200" dirty="0"/>
          </a:p>
          <a:p>
            <a:pPr algn="just" eaLnBrk="1" hangingPunct="1"/>
            <a:r>
              <a:rPr lang="en-US" altLang="vi-VN" sz="3200" dirty="0" err="1" smtClean="0"/>
              <a:t>Trẻ</a:t>
            </a:r>
            <a:r>
              <a:rPr lang="en-US" altLang="vi-VN" sz="3200" dirty="0" smtClean="0"/>
              <a:t> 9 </a:t>
            </a:r>
            <a:r>
              <a:rPr lang="en-US" altLang="vi-VN" sz="3200" dirty="0" err="1" smtClean="0"/>
              <a:t>tuổi</a:t>
            </a:r>
            <a:r>
              <a:rPr lang="en-US" altLang="vi-VN" sz="3200" dirty="0" smtClean="0"/>
              <a:t>: “</a:t>
            </a:r>
            <a:r>
              <a:rPr lang="en-US" altLang="vi-VN" sz="3200" dirty="0" err="1" smtClean="0"/>
              <a:t>Cô</a:t>
            </a:r>
            <a:r>
              <a:rPr lang="en-US" altLang="vi-VN" sz="3200" dirty="0" smtClean="0"/>
              <a:t> </a:t>
            </a:r>
            <a:r>
              <a:rPr lang="en-US" altLang="vi-VN" sz="3200" dirty="0" err="1" smtClean="0"/>
              <a:t>giáo</a:t>
            </a:r>
            <a:r>
              <a:rPr lang="en-US" altLang="vi-VN" sz="3200" dirty="0" smtClean="0"/>
              <a:t> </a:t>
            </a:r>
            <a:r>
              <a:rPr lang="en-US" altLang="vi-VN" sz="3200" dirty="0" err="1" smtClean="0"/>
              <a:t>của</a:t>
            </a:r>
            <a:r>
              <a:rPr lang="en-US" altLang="vi-VN" sz="3200" dirty="0" smtClean="0"/>
              <a:t> </a:t>
            </a:r>
            <a:r>
              <a:rPr lang="en-US" altLang="vi-VN" sz="3200" dirty="0" err="1" smtClean="0"/>
              <a:t>cháu</a:t>
            </a:r>
            <a:r>
              <a:rPr lang="en-US" altLang="vi-VN" sz="3200" dirty="0" smtClean="0"/>
              <a:t> </a:t>
            </a:r>
            <a:r>
              <a:rPr lang="en-US" altLang="vi-VN" sz="3200" dirty="0" err="1" smtClean="0"/>
              <a:t>luôn</a:t>
            </a:r>
            <a:r>
              <a:rPr lang="en-US" altLang="vi-VN" sz="3200" dirty="0" smtClean="0"/>
              <a:t> </a:t>
            </a:r>
            <a:r>
              <a:rPr lang="en-US" altLang="vi-VN" sz="3200" dirty="0" err="1" smtClean="0"/>
              <a:t>gọi</a:t>
            </a:r>
            <a:r>
              <a:rPr lang="en-US" altLang="vi-VN" sz="3200" dirty="0" smtClean="0"/>
              <a:t> </a:t>
            </a:r>
            <a:r>
              <a:rPr lang="en-US" altLang="vi-VN" sz="3200" dirty="0" err="1" smtClean="0"/>
              <a:t>cháu</a:t>
            </a:r>
            <a:r>
              <a:rPr lang="en-US" altLang="vi-VN" sz="3200" dirty="0" smtClean="0"/>
              <a:t> </a:t>
            </a:r>
            <a:r>
              <a:rPr lang="en-US" altLang="vi-VN" sz="3200" dirty="0" err="1" smtClean="0"/>
              <a:t>là</a:t>
            </a:r>
            <a:r>
              <a:rPr lang="en-US" altLang="vi-VN" sz="3200" dirty="0" smtClean="0"/>
              <a:t> </a:t>
            </a:r>
            <a:r>
              <a:rPr lang="en-US" altLang="vi-VN" sz="3200" dirty="0" err="1" smtClean="0"/>
              <a:t>đồ</a:t>
            </a:r>
            <a:r>
              <a:rPr lang="en-US" altLang="vi-VN" sz="3200" dirty="0" smtClean="0"/>
              <a:t> con </a:t>
            </a:r>
            <a:r>
              <a:rPr lang="en-US" altLang="vi-VN" sz="3200" dirty="0" err="1" smtClean="0"/>
              <a:t>bò</a:t>
            </a:r>
            <a:r>
              <a:rPr lang="en-US" altLang="vi-VN" sz="3200" dirty="0" smtClean="0"/>
              <a:t>”</a:t>
            </a:r>
          </a:p>
          <a:p>
            <a:pPr algn="just" eaLnBrk="1" hangingPunct="1"/>
            <a:endParaRPr lang="en-US" altLang="vi-VN" sz="3200" dirty="0"/>
          </a:p>
          <a:p>
            <a:pPr algn="just" eaLnBrk="1" hangingPunct="1"/>
            <a:r>
              <a:rPr lang="en-US" altLang="vi-VN" sz="3200" dirty="0" err="1" smtClean="0"/>
              <a:t>Trẻ</a:t>
            </a:r>
            <a:r>
              <a:rPr lang="en-US" altLang="vi-VN" sz="3200" dirty="0" smtClean="0"/>
              <a:t> 10 </a:t>
            </a:r>
            <a:r>
              <a:rPr lang="en-US" altLang="vi-VN" sz="3200" dirty="0" err="1" smtClean="0"/>
              <a:t>tuổi</a:t>
            </a:r>
            <a:r>
              <a:rPr lang="en-US" altLang="vi-VN" sz="3200" dirty="0" smtClean="0"/>
              <a:t>: “</a:t>
            </a:r>
            <a:r>
              <a:rPr lang="en-US" altLang="vi-VN" sz="3200" dirty="0" err="1" smtClean="0"/>
              <a:t>Cháu</a:t>
            </a:r>
            <a:r>
              <a:rPr lang="en-US" altLang="vi-VN" sz="3200" dirty="0" smtClean="0"/>
              <a:t> </a:t>
            </a:r>
            <a:r>
              <a:rPr lang="en-US" altLang="vi-VN" sz="3200" dirty="0" err="1" smtClean="0"/>
              <a:t>xin</a:t>
            </a:r>
            <a:r>
              <a:rPr lang="en-US" altLang="vi-VN" sz="3200" dirty="0" smtClean="0"/>
              <a:t> </a:t>
            </a:r>
            <a:r>
              <a:rPr lang="en-US" altLang="vi-VN" sz="3200" dirty="0" err="1" smtClean="0"/>
              <a:t>bố</a:t>
            </a:r>
            <a:r>
              <a:rPr lang="en-US" altLang="vi-VN" sz="3200" dirty="0" smtClean="0"/>
              <a:t> </a:t>
            </a:r>
            <a:r>
              <a:rPr lang="en-US" altLang="vi-VN" sz="3200" dirty="0" err="1" smtClean="0"/>
              <a:t>mẹ</a:t>
            </a:r>
            <a:r>
              <a:rPr lang="en-US" altLang="vi-VN" sz="3200" dirty="0" smtClean="0"/>
              <a:t> </a:t>
            </a:r>
            <a:r>
              <a:rPr lang="en-US" altLang="vi-VN" sz="3200" dirty="0" err="1" smtClean="0"/>
              <a:t>mua</a:t>
            </a:r>
            <a:r>
              <a:rPr lang="en-US" altLang="vi-VN" sz="3200" dirty="0" smtClean="0"/>
              <a:t> </a:t>
            </a:r>
            <a:r>
              <a:rPr lang="en-US" altLang="vi-VN" sz="3200" dirty="0" err="1" smtClean="0"/>
              <a:t>một</a:t>
            </a:r>
            <a:r>
              <a:rPr lang="en-US" altLang="vi-VN" sz="3200" dirty="0" smtClean="0"/>
              <a:t> </a:t>
            </a:r>
            <a:r>
              <a:rPr lang="en-US" altLang="vi-VN" sz="3200" dirty="0" err="1" smtClean="0"/>
              <a:t>đôi</a:t>
            </a:r>
            <a:r>
              <a:rPr lang="en-US" altLang="vi-VN" sz="3200" dirty="0" smtClean="0"/>
              <a:t> </a:t>
            </a:r>
            <a:r>
              <a:rPr lang="en-US" altLang="vi-VN" sz="3200" dirty="0" err="1" smtClean="0"/>
              <a:t>giày</a:t>
            </a:r>
            <a:r>
              <a:rPr lang="en-US" altLang="vi-VN" sz="3200" dirty="0" smtClean="0"/>
              <a:t>. </a:t>
            </a:r>
            <a:r>
              <a:rPr lang="en-US" altLang="vi-VN" sz="3200" dirty="0" err="1" smtClean="0"/>
              <a:t>Bố</a:t>
            </a:r>
            <a:r>
              <a:rPr lang="en-US" altLang="vi-VN" sz="3200" dirty="0" smtClean="0"/>
              <a:t> </a:t>
            </a:r>
            <a:r>
              <a:rPr lang="en-US" altLang="vi-VN" sz="3200" dirty="0" err="1" smtClean="0"/>
              <a:t>mẹ</a:t>
            </a:r>
            <a:r>
              <a:rPr lang="en-US" altLang="vi-VN" sz="3200" dirty="0" smtClean="0"/>
              <a:t> </a:t>
            </a:r>
            <a:r>
              <a:rPr lang="en-US" altLang="vi-VN" sz="3200" dirty="0" err="1" smtClean="0"/>
              <a:t>cháu</a:t>
            </a:r>
            <a:r>
              <a:rPr lang="en-US" altLang="vi-VN" sz="3200" dirty="0" smtClean="0"/>
              <a:t> </a:t>
            </a:r>
            <a:r>
              <a:rPr lang="en-US" altLang="vi-VN" sz="3200" dirty="0" err="1" smtClean="0"/>
              <a:t>không</a:t>
            </a:r>
            <a:r>
              <a:rPr lang="en-US" altLang="vi-VN" sz="3200" dirty="0" smtClean="0"/>
              <a:t> </a:t>
            </a:r>
            <a:r>
              <a:rPr lang="en-US" altLang="vi-VN" sz="3200" dirty="0" err="1" smtClean="0"/>
              <a:t>đồng</a:t>
            </a:r>
            <a:r>
              <a:rPr lang="en-US" altLang="vi-VN" sz="3200" dirty="0" smtClean="0"/>
              <a:t> ý. </a:t>
            </a:r>
            <a:r>
              <a:rPr lang="en-US" altLang="vi-VN" sz="3200" dirty="0" err="1" smtClean="0"/>
              <a:t>Cháu</a:t>
            </a:r>
            <a:r>
              <a:rPr lang="en-US" altLang="vi-VN" sz="3200" dirty="0" smtClean="0"/>
              <a:t> </a:t>
            </a:r>
            <a:r>
              <a:rPr lang="en-US" altLang="vi-VN" sz="3200" dirty="0" err="1" smtClean="0"/>
              <a:t>đã</a:t>
            </a:r>
            <a:r>
              <a:rPr lang="en-US" altLang="vi-VN" sz="3200" dirty="0" smtClean="0"/>
              <a:t> </a:t>
            </a:r>
            <a:r>
              <a:rPr lang="en-US" altLang="vi-VN" sz="3200" dirty="0" err="1" smtClean="0"/>
              <a:t>bỏ</a:t>
            </a:r>
            <a:r>
              <a:rPr lang="en-US" altLang="vi-VN" sz="3200" dirty="0" smtClean="0"/>
              <a:t> </a:t>
            </a:r>
            <a:r>
              <a:rPr lang="en-US" altLang="vi-VN" sz="3200" dirty="0" err="1" smtClean="0"/>
              <a:t>học</a:t>
            </a:r>
            <a:r>
              <a:rPr lang="en-US" altLang="vi-VN" sz="3200" dirty="0" smtClean="0"/>
              <a:t> </a:t>
            </a:r>
            <a:r>
              <a:rPr lang="en-US" altLang="vi-VN" sz="3200" dirty="0" err="1" smtClean="0"/>
              <a:t>cả</a:t>
            </a:r>
            <a:r>
              <a:rPr lang="en-US" altLang="vi-VN" sz="3200" dirty="0" smtClean="0"/>
              <a:t> </a:t>
            </a:r>
            <a:r>
              <a:rPr lang="en-US" altLang="vi-VN" sz="3200" dirty="0" err="1" smtClean="0"/>
              <a:t>tuần</a:t>
            </a:r>
            <a:r>
              <a:rPr lang="en-US" altLang="vi-VN" sz="3200" dirty="0" smtClean="0"/>
              <a:t>”</a:t>
            </a:r>
            <a:endParaRPr lang="en-US" altLang="vi-VN" sz="3200" dirty="0"/>
          </a:p>
        </p:txBody>
      </p:sp>
    </p:spTree>
    <p:extLst>
      <p:ext uri="{BB962C8B-B14F-4D97-AF65-F5344CB8AC3E}">
        <p14:creationId xmlns:p14="http://schemas.microsoft.com/office/powerpoint/2010/main" val="39033967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6">
            <a:extLst>
              <a:ext uri="{FF2B5EF4-FFF2-40B4-BE49-F238E27FC236}">
                <a16:creationId xmlns:a16="http://schemas.microsoft.com/office/drawing/2014/main" xmlns="" id="{C0D07273-77FE-4946-87D2-08E9597E18BF}"/>
              </a:ext>
            </a:extLst>
          </p:cNvPr>
          <p:cNvSpPr/>
          <p:nvPr/>
        </p:nvSpPr>
        <p:spPr>
          <a:xfrm>
            <a:off x="697115" y="1664917"/>
            <a:ext cx="5046461" cy="774040"/>
          </a:xfrm>
          <a:prstGeom prst="roundRect">
            <a:avLst>
              <a:gd name="adj" fmla="val 50000"/>
            </a:avLst>
          </a:prstGeom>
          <a:solidFill>
            <a:srgbClr val="F48E29"/>
          </a:solidFill>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algn="just" defTabSz="457200">
              <a:defRPr/>
            </a:pPr>
            <a:r>
              <a:rPr lang="pt-BR" sz="3200" b="1" dirty="0" smtClean="0"/>
              <a:t>Tham vấn trực tiếp</a:t>
            </a:r>
            <a:endParaRPr kumimoji="0" lang="vi-VN" sz="3200" b="0" i="0" u="none" strike="noStrike" kern="1200" cap="none" spc="0" normalizeH="0" baseline="0" noProof="0" dirty="0">
              <a:ln>
                <a:noFill/>
              </a:ln>
              <a:solidFill>
                <a:schemeClr val="bg2"/>
              </a:solidFill>
              <a:effectLst/>
              <a:uLnTx/>
              <a:uFillTx/>
              <a:latin typeface="Arial"/>
              <a:cs typeface="Arial"/>
            </a:endParaRPr>
          </a:p>
        </p:txBody>
      </p:sp>
      <p:sp>
        <p:nvSpPr>
          <p:cNvPr id="17" name="TextBox 16">
            <a:extLst>
              <a:ext uri="{FF2B5EF4-FFF2-40B4-BE49-F238E27FC236}">
                <a16:creationId xmlns:a16="http://schemas.microsoft.com/office/drawing/2014/main" xmlns="" id="{73E4D653-BA7E-D14A-A8E9-D5A4BD1F5A0E}"/>
              </a:ext>
            </a:extLst>
          </p:cNvPr>
          <p:cNvSpPr txBox="1"/>
          <p:nvPr/>
        </p:nvSpPr>
        <p:spPr>
          <a:xfrm>
            <a:off x="1095375" y="282379"/>
            <a:ext cx="9831347" cy="584775"/>
          </a:xfrm>
          <a:prstGeom prst="rect">
            <a:avLst/>
          </a:prstGeom>
          <a:noFill/>
        </p:spPr>
        <p:txBody>
          <a:bodyPr wrap="square" rtlCol="0">
            <a:spAutoFit/>
          </a:bodyPr>
          <a:lstStyle/>
          <a:p>
            <a:pPr lvl="0" algn="ctr" defTabSz="457200">
              <a:defRPr/>
            </a:pPr>
            <a:r>
              <a:rPr lang="pt-BR" sz="3200" b="1" dirty="0" smtClean="0"/>
              <a:t>CÁC HÌNH THỨC THAM  VẤN</a:t>
            </a:r>
            <a:endParaRPr kumimoji="0" lang="vi-VN" sz="66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26" name="Freeform: Shape 25">
            <a:extLst>
              <a:ext uri="{FF2B5EF4-FFF2-40B4-BE49-F238E27FC236}">
                <a16:creationId xmlns:a16="http://schemas.microsoft.com/office/drawing/2014/main" xmlns="" id="{F3F763C7-7DE9-475C-9943-8AC1B2D20939}"/>
              </a:ext>
            </a:extLst>
          </p:cNvPr>
          <p:cNvSpPr/>
          <p:nvPr/>
        </p:nvSpPr>
        <p:spPr>
          <a:xfrm>
            <a:off x="5821680" y="1777617"/>
            <a:ext cx="54425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accent2"/>
          </a:solidFill>
          <a:ln>
            <a:noFill/>
          </a:ln>
          <a:effectLst>
            <a:outerShdw blurRad="50800" dist="50800" dir="5400000" sx="110000" sy="110000" algn="ctr" rotWithShape="0">
              <a:schemeClr val="tx1">
                <a:alpha val="9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01</a:t>
            </a:r>
          </a:p>
        </p:txBody>
      </p:sp>
      <p:sp>
        <p:nvSpPr>
          <p:cNvPr id="27" name="Freeform: Shape 26">
            <a:extLst>
              <a:ext uri="{FF2B5EF4-FFF2-40B4-BE49-F238E27FC236}">
                <a16:creationId xmlns:a16="http://schemas.microsoft.com/office/drawing/2014/main" xmlns="" id="{884223E4-EC6A-463E-8185-E50F72796E03}"/>
              </a:ext>
            </a:extLst>
          </p:cNvPr>
          <p:cNvSpPr/>
          <p:nvPr/>
        </p:nvSpPr>
        <p:spPr>
          <a:xfrm>
            <a:off x="5817290" y="2554018"/>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00B0F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02</a:t>
            </a:r>
          </a:p>
        </p:txBody>
      </p:sp>
      <p:sp>
        <p:nvSpPr>
          <p:cNvPr id="28" name="Freeform: Shape 27">
            <a:extLst>
              <a:ext uri="{FF2B5EF4-FFF2-40B4-BE49-F238E27FC236}">
                <a16:creationId xmlns:a16="http://schemas.microsoft.com/office/drawing/2014/main" xmlns="" id="{D9989236-47AD-4C69-A5E9-D46725386414}"/>
              </a:ext>
            </a:extLst>
          </p:cNvPr>
          <p:cNvSpPr/>
          <p:nvPr/>
        </p:nvSpPr>
        <p:spPr>
          <a:xfrm>
            <a:off x="5821680" y="3330420"/>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00B05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03</a:t>
            </a:r>
          </a:p>
        </p:txBody>
      </p:sp>
      <p:sp>
        <p:nvSpPr>
          <p:cNvPr id="29" name="Freeform: Shape 28">
            <a:extLst>
              <a:ext uri="{FF2B5EF4-FFF2-40B4-BE49-F238E27FC236}">
                <a16:creationId xmlns:a16="http://schemas.microsoft.com/office/drawing/2014/main" xmlns="" id="{76133B44-5572-4A8D-AE11-7C5847D3EE7A}"/>
              </a:ext>
            </a:extLst>
          </p:cNvPr>
          <p:cNvSpPr/>
          <p:nvPr/>
        </p:nvSpPr>
        <p:spPr>
          <a:xfrm>
            <a:off x="5821680" y="4126201"/>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92D05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92D050"/>
                </a:solidFill>
                <a:effectLst/>
                <a:uLnTx/>
                <a:uFillTx/>
                <a:latin typeface="Arial" panose="020B0604020202020204" pitchFamily="34" charset="0"/>
                <a:ea typeface="+mn-ea"/>
                <a:cs typeface="+mn-cs"/>
              </a:rPr>
              <a:t>04</a:t>
            </a:r>
          </a:p>
        </p:txBody>
      </p:sp>
      <p:sp>
        <p:nvSpPr>
          <p:cNvPr id="30" name="Freeform: Shape 29">
            <a:extLst>
              <a:ext uri="{FF2B5EF4-FFF2-40B4-BE49-F238E27FC236}">
                <a16:creationId xmlns:a16="http://schemas.microsoft.com/office/drawing/2014/main" xmlns="" id="{A1E1990D-C105-422B-9F32-8AEF347B94A7}"/>
              </a:ext>
            </a:extLst>
          </p:cNvPr>
          <p:cNvSpPr/>
          <p:nvPr/>
        </p:nvSpPr>
        <p:spPr>
          <a:xfrm>
            <a:off x="5821680" y="4927569"/>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FFC00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05</a:t>
            </a:r>
          </a:p>
        </p:txBody>
      </p:sp>
      <p:sp>
        <p:nvSpPr>
          <p:cNvPr id="15" name="Freeform: Shape 6">
            <a:extLst>
              <a:ext uri="{FF2B5EF4-FFF2-40B4-BE49-F238E27FC236}">
                <a16:creationId xmlns:a16="http://schemas.microsoft.com/office/drawing/2014/main" xmlns="" id="{752827C8-76AB-4429-9AE0-7CBB7BA98C09}"/>
              </a:ext>
            </a:extLst>
          </p:cNvPr>
          <p:cNvSpPr/>
          <p:nvPr/>
        </p:nvSpPr>
        <p:spPr>
          <a:xfrm>
            <a:off x="6448424" y="4013501"/>
            <a:ext cx="5046461" cy="774040"/>
          </a:xfrm>
          <a:prstGeom prst="roundRect">
            <a:avLst>
              <a:gd name="adj" fmla="val 50000"/>
            </a:avLst>
          </a:prstGeom>
          <a:solidFill>
            <a:srgbClr val="92D050"/>
          </a:solidFill>
          <a:ln>
            <a:solidFill>
              <a:srgbClr val="92D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lnSpc>
                <a:spcPct val="90000"/>
              </a:lnSpc>
              <a:defRPr/>
            </a:pPr>
            <a:r>
              <a:rPr lang="en-US" b="1" dirty="0" err="1" smtClean="0"/>
              <a:t>Thư</a:t>
            </a:r>
            <a:r>
              <a:rPr lang="en-US" b="1" dirty="0" smtClean="0"/>
              <a:t>, </a:t>
            </a:r>
            <a:r>
              <a:rPr lang="en-US" b="1" dirty="0" err="1" smtClean="0"/>
              <a:t>báo</a:t>
            </a:r>
            <a:r>
              <a:rPr lang="en-US" b="1" dirty="0" smtClean="0"/>
              <a:t> in</a:t>
            </a:r>
            <a:endParaRPr kumimoji="0" lang="vi-VN"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Freeform: Shape 6">
            <a:extLst>
              <a:ext uri="{FF2B5EF4-FFF2-40B4-BE49-F238E27FC236}">
                <a16:creationId xmlns:a16="http://schemas.microsoft.com/office/drawing/2014/main" xmlns="" id="{ADDAA328-F8DE-43AF-B79E-8BAB7C51CB85}"/>
              </a:ext>
            </a:extLst>
          </p:cNvPr>
          <p:cNvSpPr/>
          <p:nvPr/>
        </p:nvSpPr>
        <p:spPr>
          <a:xfrm>
            <a:off x="6448424" y="2402327"/>
            <a:ext cx="5046461" cy="774040"/>
          </a:xfrm>
          <a:prstGeom prst="roundRect">
            <a:avLst>
              <a:gd name="adj" fmla="val 50000"/>
            </a:avLst>
          </a:prstGeom>
          <a:solidFill>
            <a:srgbClr val="00B0F0"/>
          </a:solidFill>
          <a:ln>
            <a:solidFill>
              <a:srgbClr val="00B0F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r>
              <a:rPr lang="pt-BR" sz="3200" b="1" dirty="0" smtClean="0"/>
              <a:t>Tham vấn gián tiếp</a:t>
            </a:r>
            <a:endParaRPr lang="en-US" sz="3200" dirty="0"/>
          </a:p>
        </p:txBody>
      </p:sp>
      <p:sp>
        <p:nvSpPr>
          <p:cNvPr id="24" name="Freeform: Shape 6">
            <a:extLst>
              <a:ext uri="{FF2B5EF4-FFF2-40B4-BE49-F238E27FC236}">
                <a16:creationId xmlns:a16="http://schemas.microsoft.com/office/drawing/2014/main" xmlns="" id="{82A27376-4FAA-44AB-86B1-27887E88C969}"/>
              </a:ext>
            </a:extLst>
          </p:cNvPr>
          <p:cNvSpPr/>
          <p:nvPr/>
        </p:nvSpPr>
        <p:spPr>
          <a:xfrm>
            <a:off x="697115" y="3217720"/>
            <a:ext cx="5046461" cy="774040"/>
          </a:xfrm>
          <a:prstGeom prst="roundRect">
            <a:avLst>
              <a:gd name="adj" fmla="val 50000"/>
            </a:avLst>
          </a:prstGeom>
          <a:solidFill>
            <a:srgbClr val="00B050"/>
          </a:solidFill>
          <a:ln>
            <a:solidFill>
              <a:srgbClr val="00B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defRPr/>
            </a:pPr>
            <a:r>
              <a:rPr lang="en-US" sz="2000" b="1" dirty="0" smtClean="0"/>
              <a:t>- </a:t>
            </a:r>
            <a:r>
              <a:rPr lang="en-US" sz="2000" b="1" dirty="0" err="1" smtClean="0"/>
              <a:t>Tham</a:t>
            </a:r>
            <a:r>
              <a:rPr lang="en-US" sz="2000" b="1" dirty="0" smtClean="0"/>
              <a:t> </a:t>
            </a:r>
            <a:r>
              <a:rPr lang="en-US" sz="2000" b="1" dirty="0" err="1" smtClean="0"/>
              <a:t>vấn</a:t>
            </a:r>
            <a:r>
              <a:rPr lang="en-US" sz="2000" b="1" dirty="0" smtClean="0"/>
              <a:t> </a:t>
            </a:r>
            <a:r>
              <a:rPr lang="en-US" sz="2000" b="1" dirty="0" err="1" smtClean="0"/>
              <a:t>cá</a:t>
            </a:r>
            <a:r>
              <a:rPr lang="en-US" sz="2000" b="1" dirty="0" smtClean="0"/>
              <a:t> </a:t>
            </a:r>
            <a:r>
              <a:rPr lang="en-US" sz="2000" b="1" dirty="0" err="1" smtClean="0"/>
              <a:t>nhân</a:t>
            </a:r>
            <a:endParaRPr kumimoji="0" lang="vi-VN" sz="2000" b="0" i="0" u="none" strike="noStrike" kern="1200" cap="none" spc="-100" normalizeH="0" baseline="0" noProof="0" dirty="0">
              <a:ln>
                <a:noFill/>
              </a:ln>
              <a:solidFill>
                <a:prstClr val="black"/>
              </a:solidFill>
              <a:effectLst/>
              <a:uLnTx/>
              <a:uFillTx/>
              <a:latin typeface="Arial"/>
              <a:ea typeface="+mn-ea"/>
              <a:cs typeface="Arial"/>
            </a:endParaRPr>
          </a:p>
        </p:txBody>
      </p:sp>
      <p:sp>
        <p:nvSpPr>
          <p:cNvPr id="25" name="Freeform: Shape 6">
            <a:extLst>
              <a:ext uri="{FF2B5EF4-FFF2-40B4-BE49-F238E27FC236}">
                <a16:creationId xmlns:a16="http://schemas.microsoft.com/office/drawing/2014/main" xmlns="" id="{1EEBEB40-95B4-49E0-B6CD-E68DC4F3102D}"/>
              </a:ext>
            </a:extLst>
          </p:cNvPr>
          <p:cNvSpPr/>
          <p:nvPr/>
        </p:nvSpPr>
        <p:spPr>
          <a:xfrm>
            <a:off x="697115" y="4814869"/>
            <a:ext cx="5046461" cy="774040"/>
          </a:xfrm>
          <a:prstGeom prst="roundRect">
            <a:avLst>
              <a:gd name="adj" fmla="val 50000"/>
            </a:avLst>
          </a:prstGeom>
          <a:solidFill>
            <a:srgbClr val="FFC000"/>
          </a:solidFill>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spcBef>
                <a:spcPts val="1021"/>
              </a:spcBef>
              <a:defRPr/>
            </a:pPr>
            <a:r>
              <a:rPr lang="en-US" b="1" noProof="0" dirty="0" smtClean="0"/>
              <a:t>- </a:t>
            </a:r>
            <a:r>
              <a:rPr lang="en-US" b="1" noProof="0" dirty="0" err="1" smtClean="0"/>
              <a:t>Tham</a:t>
            </a:r>
            <a:r>
              <a:rPr lang="en-US" b="1" noProof="0" dirty="0" smtClean="0"/>
              <a:t> </a:t>
            </a:r>
            <a:r>
              <a:rPr lang="en-US" b="1" noProof="0" dirty="0" err="1" smtClean="0"/>
              <a:t>vấn</a:t>
            </a:r>
            <a:r>
              <a:rPr lang="en-US" b="1" noProof="0" dirty="0" smtClean="0"/>
              <a:t> </a:t>
            </a:r>
            <a:r>
              <a:rPr lang="en-US" b="1" noProof="0" dirty="0" err="1" smtClean="0"/>
              <a:t>nhóm</a:t>
            </a:r>
            <a:endParaRPr kumimoji="0" lang="vi-VN" sz="180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4" name="Straight Connector 3">
            <a:extLst>
              <a:ext uri="{FF2B5EF4-FFF2-40B4-BE49-F238E27FC236}">
                <a16:creationId xmlns:a16="http://schemas.microsoft.com/office/drawing/2014/main" xmlns="" id="{C8B63182-D548-4317-9C1F-829386C0A68A}"/>
              </a:ext>
            </a:extLst>
          </p:cNvPr>
          <p:cNvCxnSpPr/>
          <p:nvPr/>
        </p:nvCxnSpPr>
        <p:spPr>
          <a:xfrm>
            <a:off x="4226107" y="1359597"/>
            <a:ext cx="347133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Shape 6">
            <a:extLst>
              <a:ext uri="{FF2B5EF4-FFF2-40B4-BE49-F238E27FC236}">
                <a16:creationId xmlns:a16="http://schemas.microsoft.com/office/drawing/2014/main" xmlns="" id="{752827C8-76AB-4429-9AE0-7CBB7BA98C09}"/>
              </a:ext>
            </a:extLst>
          </p:cNvPr>
          <p:cNvSpPr/>
          <p:nvPr/>
        </p:nvSpPr>
        <p:spPr>
          <a:xfrm>
            <a:off x="6448424" y="5476209"/>
            <a:ext cx="5046461" cy="774040"/>
          </a:xfrm>
          <a:prstGeom prst="roundRect">
            <a:avLst>
              <a:gd name="adj" fmla="val 50000"/>
            </a:avLst>
          </a:prstGeom>
          <a:solidFill>
            <a:srgbClr val="92D050"/>
          </a:solidFill>
          <a:ln>
            <a:solidFill>
              <a:srgbClr val="92D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lnSpc>
                <a:spcPct val="90000"/>
              </a:lnSpc>
              <a:defRPr/>
            </a:pPr>
            <a:r>
              <a:rPr lang="en-US" b="1" dirty="0" err="1" smtClean="0"/>
              <a:t>Tổng</a:t>
            </a:r>
            <a:r>
              <a:rPr lang="en-US" b="1" dirty="0" smtClean="0"/>
              <a:t> </a:t>
            </a:r>
            <a:r>
              <a:rPr lang="en-US" b="1" dirty="0" err="1" smtClean="0"/>
              <a:t>đài</a:t>
            </a:r>
            <a:r>
              <a:rPr lang="en-US" b="1" dirty="0" smtClean="0"/>
              <a:t>, </a:t>
            </a:r>
            <a:r>
              <a:rPr lang="en-US" b="1" dirty="0" err="1" smtClean="0"/>
              <a:t>mạng</a:t>
            </a:r>
            <a:r>
              <a:rPr lang="en-US" b="1" dirty="0" smtClean="0"/>
              <a:t> </a:t>
            </a:r>
            <a:r>
              <a:rPr lang="en-US" b="1" dirty="0" err="1" smtClean="0"/>
              <a:t>xã</a:t>
            </a:r>
            <a:r>
              <a:rPr lang="en-US" b="1" dirty="0" smtClean="0"/>
              <a:t> </a:t>
            </a:r>
            <a:r>
              <a:rPr lang="en-US" b="1" dirty="0" err="1" smtClean="0"/>
              <a:t>hội</a:t>
            </a:r>
            <a:r>
              <a:rPr lang="en-US" b="1" dirty="0" smtClean="0"/>
              <a:t>, web, mail..</a:t>
            </a:r>
            <a:endParaRPr kumimoji="0" lang="vi-VN" sz="1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021428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6F715-2008-49F6-9864-09B075EFB7DF}"/>
              </a:ext>
            </a:extLst>
          </p:cNvPr>
          <p:cNvSpPr>
            <a:spLocks noGrp="1"/>
          </p:cNvSpPr>
          <p:nvPr>
            <p:ph type="title" idx="4294967295"/>
          </p:nvPr>
        </p:nvSpPr>
        <p:spPr>
          <a:xfrm>
            <a:off x="666207" y="495300"/>
            <a:ext cx="11525794" cy="758825"/>
          </a:xfrm>
          <a:prstGeom prst="rect">
            <a:avLst/>
          </a:prstGeom>
        </p:spPr>
        <p:txBody>
          <a:bodyPr/>
          <a:lstStyle/>
          <a:p>
            <a:pPr algn="ctr"/>
            <a:r>
              <a:rPr lang="pt-BR" sz="4000" b="1" dirty="0" smtClean="0"/>
              <a:t>Quy trình tham vấn tâm lý</a:t>
            </a:r>
            <a:endParaRPr lang="en-US" sz="4000" dirty="0"/>
          </a:p>
        </p:txBody>
      </p:sp>
      <p:graphicFrame>
        <p:nvGraphicFramePr>
          <p:cNvPr id="100" name="Diagram 99">
            <a:extLst>
              <a:ext uri="{FF2B5EF4-FFF2-40B4-BE49-F238E27FC236}">
                <a16:creationId xmlns:a16="http://schemas.microsoft.com/office/drawing/2014/main" xmlns="" id="{916109E6-D3EC-4793-9B24-BA3DE1CE0993}"/>
              </a:ext>
            </a:extLst>
          </p:cNvPr>
          <p:cNvGraphicFramePr/>
          <p:nvPr>
            <p:extLst>
              <p:ext uri="{D42A27DB-BD31-4B8C-83A1-F6EECF244321}">
                <p14:modId xmlns:p14="http://schemas.microsoft.com/office/powerpoint/2010/main" val="292448264"/>
              </p:ext>
            </p:extLst>
          </p:nvPr>
        </p:nvGraphicFramePr>
        <p:xfrm>
          <a:off x="2833985" y="1606731"/>
          <a:ext cx="6714963" cy="4950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34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D8D4F5-6DF4-2F40-9201-176A5B0E91F3}"/>
              </a:ext>
            </a:extLst>
          </p:cNvPr>
          <p:cNvSpPr>
            <a:spLocks noGrp="1"/>
          </p:cNvSpPr>
          <p:nvPr>
            <p:ph idx="1"/>
          </p:nvPr>
        </p:nvSpPr>
        <p:spPr>
          <a:xfrm>
            <a:off x="2122415" y="2083511"/>
            <a:ext cx="9152389" cy="4108283"/>
          </a:xfrm>
        </p:spPr>
        <p:txBody>
          <a:bodyPr>
            <a:noAutofit/>
          </a:bodyPr>
          <a:lstStyle/>
          <a:p>
            <a:r>
              <a:rPr lang="en-US" dirty="0" smtClean="0"/>
              <a:t>NTV </a:t>
            </a:r>
            <a:r>
              <a:rPr lang="en-US" dirty="0" err="1"/>
              <a:t>giúp</a:t>
            </a:r>
            <a:r>
              <a:rPr lang="en-US" dirty="0"/>
              <a:t> HSCTV </a:t>
            </a:r>
            <a:r>
              <a:rPr lang="en-US" dirty="0" err="1"/>
              <a:t>hiểu</a:t>
            </a:r>
            <a:r>
              <a:rPr lang="en-US" dirty="0"/>
              <a:t> </a:t>
            </a:r>
            <a:r>
              <a:rPr lang="en-US" dirty="0" err="1" smtClean="0"/>
              <a:t>rõ</a:t>
            </a:r>
            <a:r>
              <a:rPr lang="en-US" dirty="0" smtClean="0"/>
              <a:t> </a:t>
            </a:r>
            <a:r>
              <a:rPr lang="en-US" dirty="0" err="1"/>
              <a:t>những</a:t>
            </a:r>
            <a:r>
              <a:rPr lang="en-US" dirty="0"/>
              <a:t> </a:t>
            </a:r>
            <a:r>
              <a:rPr lang="en-US" dirty="0" err="1"/>
              <a:t>gì</a:t>
            </a:r>
            <a:r>
              <a:rPr lang="en-US" dirty="0"/>
              <a:t> </a:t>
            </a:r>
            <a:r>
              <a:rPr lang="en-US" dirty="0" err="1"/>
              <a:t>đang</a:t>
            </a:r>
            <a:r>
              <a:rPr lang="en-US" dirty="0"/>
              <a:t> </a:t>
            </a:r>
            <a:r>
              <a:rPr lang="en-US" dirty="0" err="1"/>
              <a:t>xảy</a:t>
            </a:r>
            <a:r>
              <a:rPr lang="en-US" dirty="0"/>
              <a:t> </a:t>
            </a:r>
            <a:r>
              <a:rPr lang="en-US" dirty="0" err="1"/>
              <a:t>ra</a:t>
            </a:r>
            <a:r>
              <a:rPr lang="en-US" dirty="0"/>
              <a:t>, </a:t>
            </a:r>
            <a:r>
              <a:rPr lang="en-US" dirty="0" err="1"/>
              <a:t>sẽ</a:t>
            </a:r>
            <a:r>
              <a:rPr lang="en-US" dirty="0"/>
              <a:t> </a:t>
            </a:r>
            <a:r>
              <a:rPr lang="en-US" dirty="0" err="1"/>
              <a:t>phải</a:t>
            </a:r>
            <a:r>
              <a:rPr lang="en-US" dirty="0"/>
              <a:t> </a:t>
            </a:r>
            <a:r>
              <a:rPr lang="en-US" dirty="0" err="1"/>
              <a:t>xảy</a:t>
            </a:r>
            <a:r>
              <a:rPr lang="en-US" dirty="0"/>
              <a:t> </a:t>
            </a:r>
            <a:r>
              <a:rPr lang="en-US" dirty="0" err="1"/>
              <a:t>ra</a:t>
            </a:r>
            <a:r>
              <a:rPr lang="en-US" dirty="0"/>
              <a:t> </a:t>
            </a:r>
            <a:r>
              <a:rPr lang="en-US" dirty="0" err="1"/>
              <a:t>trong</a:t>
            </a:r>
            <a:r>
              <a:rPr lang="en-US" dirty="0"/>
              <a:t> </a:t>
            </a:r>
            <a:r>
              <a:rPr lang="en-US" dirty="0" err="1"/>
              <a:t>cuộc</a:t>
            </a:r>
            <a:r>
              <a:rPr lang="en-US" dirty="0"/>
              <a:t> </a:t>
            </a:r>
            <a:r>
              <a:rPr lang="en-US" dirty="0" err="1"/>
              <a:t>tư</a:t>
            </a:r>
            <a:r>
              <a:rPr lang="en-US" dirty="0"/>
              <a:t> </a:t>
            </a:r>
            <a:r>
              <a:rPr lang="en-US" dirty="0" err="1"/>
              <a:t>vấn</a:t>
            </a:r>
            <a:r>
              <a:rPr lang="en-US" dirty="0"/>
              <a:t>, </a:t>
            </a:r>
            <a:r>
              <a:rPr lang="en-US" dirty="0" err="1"/>
              <a:t>và</a:t>
            </a:r>
            <a:r>
              <a:rPr lang="en-US" dirty="0"/>
              <a:t> </a:t>
            </a:r>
            <a:r>
              <a:rPr lang="en-US" dirty="0" err="1"/>
              <a:t>tại</a:t>
            </a:r>
            <a:r>
              <a:rPr lang="en-US" dirty="0"/>
              <a:t> </a:t>
            </a:r>
            <a:r>
              <a:rPr lang="en-US" dirty="0" err="1" smtClean="0"/>
              <a:t>sao</a:t>
            </a:r>
            <a:r>
              <a:rPr lang="en-US" dirty="0" smtClean="0"/>
              <a:t>.</a:t>
            </a:r>
          </a:p>
          <a:p>
            <a:r>
              <a:rPr lang="en-US" dirty="0" err="1" smtClean="0"/>
              <a:t>Có</a:t>
            </a:r>
            <a:r>
              <a:rPr lang="en-US" dirty="0" smtClean="0"/>
              <a:t> </a:t>
            </a:r>
            <a:r>
              <a:rPr lang="en-US" dirty="0" err="1"/>
              <a:t>quyền</a:t>
            </a:r>
            <a:r>
              <a:rPr lang="en-US" dirty="0"/>
              <a:t> </a:t>
            </a:r>
            <a:r>
              <a:rPr lang="en-US" dirty="0" err="1"/>
              <a:t>gì</a:t>
            </a:r>
            <a:r>
              <a:rPr lang="en-US" dirty="0"/>
              <a:t> </a:t>
            </a:r>
            <a:r>
              <a:rPr lang="en-US" dirty="0" err="1"/>
              <a:t>và</a:t>
            </a:r>
            <a:r>
              <a:rPr lang="en-US" dirty="0"/>
              <a:t> </a:t>
            </a:r>
            <a:r>
              <a:rPr lang="en-US" dirty="0" err="1"/>
              <a:t>sự</a:t>
            </a:r>
            <a:r>
              <a:rPr lang="en-US" dirty="0"/>
              <a:t> </a:t>
            </a:r>
            <a:r>
              <a:rPr lang="en-US" dirty="0" err="1"/>
              <a:t>lựa</a:t>
            </a:r>
            <a:r>
              <a:rPr lang="en-US" dirty="0"/>
              <a:t> </a:t>
            </a:r>
            <a:r>
              <a:rPr lang="en-US" dirty="0" err="1"/>
              <a:t>chọn</a:t>
            </a:r>
            <a:r>
              <a:rPr lang="en-US" dirty="0"/>
              <a:t> </a:t>
            </a:r>
            <a:r>
              <a:rPr lang="en-US" dirty="0" err="1" smtClean="0"/>
              <a:t>gì</a:t>
            </a:r>
            <a:r>
              <a:rPr lang="en-US" dirty="0" smtClean="0"/>
              <a:t>.</a:t>
            </a:r>
          </a:p>
          <a:p>
            <a:r>
              <a:rPr lang="en-US" dirty="0" smtClean="0"/>
              <a:t>NTV </a:t>
            </a:r>
            <a:r>
              <a:rPr lang="en-US" dirty="0" err="1"/>
              <a:t>có</a:t>
            </a:r>
            <a:r>
              <a:rPr lang="en-US" dirty="0"/>
              <a:t> </a:t>
            </a:r>
            <a:r>
              <a:rPr lang="en-US" dirty="0" err="1"/>
              <a:t>trách</a:t>
            </a:r>
            <a:r>
              <a:rPr lang="en-US" dirty="0"/>
              <a:t> </a:t>
            </a:r>
            <a:r>
              <a:rPr lang="en-US" dirty="0" err="1"/>
              <a:t>nhiệm</a:t>
            </a:r>
            <a:r>
              <a:rPr lang="en-US" dirty="0"/>
              <a:t> chia </a:t>
            </a:r>
            <a:r>
              <a:rPr lang="en-US" dirty="0" err="1"/>
              <a:t>sẻ</a:t>
            </a:r>
            <a:r>
              <a:rPr lang="en-US" dirty="0"/>
              <a:t> </a:t>
            </a:r>
            <a:r>
              <a:rPr lang="en-US" dirty="0" err="1"/>
              <a:t>thông</a:t>
            </a:r>
            <a:r>
              <a:rPr lang="en-US" dirty="0"/>
              <a:t> tin </a:t>
            </a:r>
            <a:r>
              <a:rPr lang="en-US" dirty="0" err="1"/>
              <a:t>có</a:t>
            </a:r>
            <a:r>
              <a:rPr lang="en-US" dirty="0"/>
              <a:t> </a:t>
            </a:r>
            <a:r>
              <a:rPr lang="en-US" dirty="0" err="1"/>
              <a:t>ảnh</a:t>
            </a:r>
            <a:r>
              <a:rPr lang="en-US" dirty="0"/>
              <a:t> </a:t>
            </a:r>
            <a:r>
              <a:rPr lang="en-US" dirty="0" err="1"/>
              <a:t>hưởng</a:t>
            </a:r>
            <a:r>
              <a:rPr lang="en-US" dirty="0"/>
              <a:t> </a:t>
            </a:r>
            <a:r>
              <a:rPr lang="en-US" dirty="0" err="1" smtClean="0"/>
              <a:t>đến</a:t>
            </a:r>
            <a:r>
              <a:rPr lang="en-US" dirty="0" smtClean="0"/>
              <a:t> HSCTV </a:t>
            </a:r>
            <a:r>
              <a:rPr lang="en-US" dirty="0" err="1"/>
              <a:t>ngay</a:t>
            </a:r>
            <a:r>
              <a:rPr lang="en-US" dirty="0"/>
              <a:t> </a:t>
            </a:r>
            <a:r>
              <a:rPr lang="en-US" dirty="0" err="1"/>
              <a:t>cả</a:t>
            </a:r>
            <a:r>
              <a:rPr lang="en-US" dirty="0"/>
              <a:t> </a:t>
            </a:r>
            <a:r>
              <a:rPr lang="en-US" dirty="0" err="1"/>
              <a:t>khi</a:t>
            </a:r>
            <a:r>
              <a:rPr lang="en-US" dirty="0"/>
              <a:t> </a:t>
            </a:r>
            <a:r>
              <a:rPr lang="en-US" dirty="0" err="1"/>
              <a:t>họ</a:t>
            </a:r>
            <a:r>
              <a:rPr lang="en-US" dirty="0"/>
              <a:t> </a:t>
            </a:r>
            <a:r>
              <a:rPr lang="en-US" dirty="0" err="1"/>
              <a:t>khó</a:t>
            </a:r>
            <a:r>
              <a:rPr lang="en-US" dirty="0"/>
              <a:t> </a:t>
            </a:r>
            <a:r>
              <a:rPr lang="en-US" dirty="0" err="1"/>
              <a:t>có</a:t>
            </a:r>
            <a:r>
              <a:rPr lang="en-US" dirty="0"/>
              <a:t> </a:t>
            </a:r>
            <a:r>
              <a:rPr lang="en-US" dirty="0" err="1"/>
              <a:t>thể</a:t>
            </a:r>
            <a:r>
              <a:rPr lang="en-US" dirty="0"/>
              <a:t> </a:t>
            </a:r>
            <a:r>
              <a:rPr lang="en-US" dirty="0" err="1"/>
              <a:t>chấp</a:t>
            </a:r>
            <a:r>
              <a:rPr lang="en-US" dirty="0"/>
              <a:t> </a:t>
            </a:r>
            <a:r>
              <a:rPr lang="en-US" dirty="0" err="1"/>
              <a:t>nhận</a:t>
            </a:r>
            <a:r>
              <a:rPr lang="en-US" dirty="0"/>
              <a:t> </a:t>
            </a:r>
            <a:r>
              <a:rPr lang="en-US" dirty="0" err="1"/>
              <a:t>những</a:t>
            </a:r>
            <a:r>
              <a:rPr lang="en-US" dirty="0"/>
              <a:t> </a:t>
            </a:r>
            <a:r>
              <a:rPr lang="en-US" dirty="0" err="1"/>
              <a:t>thông</a:t>
            </a:r>
            <a:r>
              <a:rPr lang="en-US" dirty="0"/>
              <a:t> tin </a:t>
            </a:r>
            <a:r>
              <a:rPr lang="en-US" dirty="0" err="1" smtClean="0"/>
              <a:t>đó</a:t>
            </a:r>
            <a:r>
              <a:rPr lang="en-US" dirty="0" smtClean="0"/>
              <a:t>.</a:t>
            </a:r>
          </a:p>
          <a:p>
            <a:pPr marL="0" indent="0">
              <a:buNone/>
            </a:pPr>
            <a:r>
              <a:rPr lang="en-US" dirty="0" err="1" smtClean="0"/>
              <a:t>Mục</a:t>
            </a:r>
            <a:r>
              <a:rPr lang="en-US" dirty="0" smtClean="0"/>
              <a:t> </a:t>
            </a:r>
            <a:r>
              <a:rPr lang="en-US" dirty="0" err="1"/>
              <a:t>đích</a:t>
            </a:r>
            <a:r>
              <a:rPr lang="en-US" dirty="0"/>
              <a:t>: NTV </a:t>
            </a:r>
            <a:r>
              <a:rPr lang="en-US" dirty="0" err="1"/>
              <a:t>giúp</a:t>
            </a:r>
            <a:r>
              <a:rPr lang="en-US" dirty="0"/>
              <a:t> HSCTV </a:t>
            </a:r>
            <a:r>
              <a:rPr lang="en-US" dirty="0" err="1"/>
              <a:t>học</a:t>
            </a:r>
            <a:r>
              <a:rPr lang="en-US" dirty="0"/>
              <a:t> </a:t>
            </a:r>
            <a:r>
              <a:rPr lang="en-US" dirty="0" err="1"/>
              <a:t>cách</a:t>
            </a:r>
            <a:r>
              <a:rPr lang="en-US" dirty="0"/>
              <a:t> </a:t>
            </a:r>
            <a:r>
              <a:rPr lang="en-US" dirty="0" err="1"/>
              <a:t>đối</a:t>
            </a:r>
            <a:r>
              <a:rPr lang="en-US" dirty="0"/>
              <a:t> </a:t>
            </a:r>
            <a:r>
              <a:rPr lang="en-US" dirty="0" err="1"/>
              <a:t>mặt</a:t>
            </a:r>
            <a:r>
              <a:rPr lang="en-US" dirty="0"/>
              <a:t> </a:t>
            </a:r>
            <a:r>
              <a:rPr lang="en-US" dirty="0" err="1"/>
              <a:t>với</a:t>
            </a:r>
            <a:r>
              <a:rPr lang="en-US" dirty="0"/>
              <a:t> </a:t>
            </a:r>
            <a:r>
              <a:rPr lang="en-US" dirty="0" err="1"/>
              <a:t>vấn</a:t>
            </a:r>
            <a:r>
              <a:rPr lang="en-US" dirty="0"/>
              <a:t> </a:t>
            </a:r>
            <a:r>
              <a:rPr lang="en-US" dirty="0" err="1"/>
              <a:t>đề</a:t>
            </a:r>
            <a:r>
              <a:rPr lang="en-US" dirty="0"/>
              <a:t>, </a:t>
            </a:r>
            <a:r>
              <a:rPr lang="en-US" dirty="0" err="1"/>
              <a:t>hoàn</a:t>
            </a:r>
            <a:r>
              <a:rPr lang="en-US" dirty="0"/>
              <a:t> </a:t>
            </a:r>
            <a:r>
              <a:rPr lang="en-US" dirty="0" err="1"/>
              <a:t>cảnh</a:t>
            </a:r>
            <a:r>
              <a:rPr lang="en-US" dirty="0"/>
              <a:t> </a:t>
            </a:r>
            <a:r>
              <a:rPr lang="en-US" dirty="0" err="1"/>
              <a:t>khó</a:t>
            </a:r>
            <a:r>
              <a:rPr lang="en-US" dirty="0"/>
              <a:t> </a:t>
            </a:r>
            <a:r>
              <a:rPr lang="en-US" dirty="0" err="1"/>
              <a:t>khăn</a:t>
            </a:r>
            <a:r>
              <a:rPr lang="en-US" dirty="0"/>
              <a:t> </a:t>
            </a:r>
            <a:r>
              <a:rPr lang="en-US" dirty="0" err="1"/>
              <a:t>của</a:t>
            </a:r>
            <a:r>
              <a:rPr lang="en-US" dirty="0"/>
              <a:t> </a:t>
            </a:r>
            <a:r>
              <a:rPr lang="en-US" dirty="0" err="1"/>
              <a:t>em</a:t>
            </a:r>
            <a:r>
              <a:rPr lang="en-US" dirty="0"/>
              <a:t> </a:t>
            </a:r>
            <a:r>
              <a:rPr lang="en-US" dirty="0" err="1"/>
              <a:t>theo</a:t>
            </a:r>
            <a:r>
              <a:rPr lang="en-US" dirty="0"/>
              <a:t> </a:t>
            </a:r>
            <a:r>
              <a:rPr lang="en-US" dirty="0" err="1"/>
              <a:t>cách</a:t>
            </a:r>
            <a:r>
              <a:rPr lang="en-US" dirty="0"/>
              <a:t> </a:t>
            </a:r>
            <a:r>
              <a:rPr lang="en-US" dirty="0" err="1"/>
              <a:t>có</a:t>
            </a:r>
            <a:r>
              <a:rPr lang="en-US" dirty="0"/>
              <a:t> </a:t>
            </a:r>
            <a:r>
              <a:rPr lang="en-US" dirty="0" err="1"/>
              <a:t>ích</a:t>
            </a:r>
            <a:r>
              <a:rPr lang="en-US" dirty="0"/>
              <a:t> </a:t>
            </a:r>
            <a:r>
              <a:rPr lang="en-US" dirty="0" err="1"/>
              <a:t>hơn</a:t>
            </a:r>
            <a:r>
              <a:rPr lang="en-US" dirty="0"/>
              <a:t>, </a:t>
            </a:r>
            <a:r>
              <a:rPr lang="en-US" dirty="0" err="1"/>
              <a:t>hiệu</a:t>
            </a:r>
            <a:r>
              <a:rPr lang="en-US" dirty="0"/>
              <a:t> </a:t>
            </a:r>
            <a:r>
              <a:rPr lang="en-US" dirty="0" err="1"/>
              <a:t>quả</a:t>
            </a:r>
            <a:r>
              <a:rPr lang="en-US" dirty="0"/>
              <a:t> </a:t>
            </a:r>
            <a:r>
              <a:rPr lang="en-US" dirty="0" err="1"/>
              <a:t>hơn</a:t>
            </a:r>
            <a:r>
              <a:rPr lang="en-US" dirty="0"/>
              <a:t>, </a:t>
            </a:r>
            <a:r>
              <a:rPr lang="en-US" dirty="0" err="1"/>
              <a:t>nhận</a:t>
            </a:r>
            <a:r>
              <a:rPr lang="en-US" dirty="0"/>
              <a:t> </a:t>
            </a:r>
            <a:r>
              <a:rPr lang="en-US" dirty="0" err="1"/>
              <a:t>thức</a:t>
            </a:r>
            <a:r>
              <a:rPr lang="en-US" dirty="0"/>
              <a:t> </a:t>
            </a:r>
            <a:r>
              <a:rPr lang="en-US" dirty="0" err="1"/>
              <a:t>đúng</a:t>
            </a:r>
            <a:r>
              <a:rPr lang="en-US" dirty="0"/>
              <a:t> </a:t>
            </a:r>
            <a:r>
              <a:rPr lang="en-US" dirty="0" err="1"/>
              <a:t>hơn</a:t>
            </a:r>
            <a:r>
              <a:rPr lang="en-US" dirty="0" smtClean="0"/>
              <a:t>.</a:t>
            </a:r>
          </a:p>
          <a:p>
            <a:pPr marL="0" indent="0">
              <a:buNone/>
            </a:pPr>
            <a:r>
              <a:rPr lang="en-US" dirty="0"/>
              <a:t/>
            </a:r>
            <a:br>
              <a:rPr lang="en-US" dirty="0"/>
            </a:br>
            <a:endParaRPr lang="en-US" sz="2400" dirty="0"/>
          </a:p>
        </p:txBody>
      </p:sp>
      <p:sp>
        <p:nvSpPr>
          <p:cNvPr id="3" name="Slide Number Placeholder 2">
            <a:extLst>
              <a:ext uri="{FF2B5EF4-FFF2-40B4-BE49-F238E27FC236}">
                <a16:creationId xmlns:a16="http://schemas.microsoft.com/office/drawing/2014/main" xmlns="" id="{B52A019E-61D1-7E4C-B14D-D22B9F7754FF}"/>
              </a:ext>
            </a:extLst>
          </p:cNvPr>
          <p:cNvSpPr>
            <a:spLocks noGrp="1"/>
          </p:cNvSpPr>
          <p:nvPr>
            <p:ph type="sldNum" sz="quarter" idx="12"/>
          </p:nvPr>
        </p:nvSpPr>
        <p:spPr/>
        <p:txBody>
          <a:bodyPr/>
          <a:lstStyle/>
          <a:p>
            <a:fld id="{D65CCA33-A393-1F49-8828-0A36AD9AB23F}" type="slidenum">
              <a:rPr lang="x-none" smtClean="0"/>
              <a:t>8</a:t>
            </a:fld>
            <a:endParaRPr lang="x-none"/>
          </a:p>
        </p:txBody>
      </p:sp>
      <p:sp>
        <p:nvSpPr>
          <p:cNvPr id="8" name="TextBox 7">
            <a:extLst>
              <a:ext uri="{FF2B5EF4-FFF2-40B4-BE49-F238E27FC236}">
                <a16:creationId xmlns:a16="http://schemas.microsoft.com/office/drawing/2014/main" xmlns="" id="{49A83B9A-3DBD-4CAF-ABD4-3E783611A724}"/>
              </a:ext>
            </a:extLst>
          </p:cNvPr>
          <p:cNvSpPr txBox="1"/>
          <p:nvPr/>
        </p:nvSpPr>
        <p:spPr>
          <a:xfrm>
            <a:off x="1139117" y="871539"/>
            <a:ext cx="9772650" cy="584775"/>
          </a:xfrm>
          <a:prstGeom prst="rect">
            <a:avLst/>
          </a:prstGeom>
          <a:noFill/>
        </p:spPr>
        <p:txBody>
          <a:bodyPr wrap="square" rtlCol="0">
            <a:spAutoFit/>
          </a:bodyPr>
          <a:lstStyle/>
          <a:p>
            <a:r>
              <a:rPr lang="pt-BR" sz="3200" b="1" dirty="0" smtClean="0"/>
              <a:t>Thiết lập mối quan hệ</a:t>
            </a:r>
            <a:endParaRPr lang="en-US" sz="3200" dirty="0"/>
          </a:p>
        </p:txBody>
      </p:sp>
      <p:cxnSp>
        <p:nvCxnSpPr>
          <p:cNvPr id="10" name="Straight Connector 9">
            <a:extLst>
              <a:ext uri="{FF2B5EF4-FFF2-40B4-BE49-F238E27FC236}">
                <a16:creationId xmlns:a16="http://schemas.microsoft.com/office/drawing/2014/main" xmlns="" id="{9A8E65E9-C983-473A-9048-F2EEA1CF6533}"/>
              </a:ext>
            </a:extLst>
          </p:cNvPr>
          <p:cNvCxnSpPr/>
          <p:nvPr/>
        </p:nvCxnSpPr>
        <p:spPr>
          <a:xfrm>
            <a:off x="1221510" y="1515037"/>
            <a:ext cx="1005329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xmlns="" id="{9E879860-EA23-4DFB-B718-9B3DFCB02D8D}"/>
              </a:ext>
            </a:extLst>
          </p:cNvPr>
          <p:cNvPicPr>
            <a:picLocks noChangeAspect="1"/>
          </p:cNvPicPr>
          <p:nvPr/>
        </p:nvPicPr>
        <p:blipFill>
          <a:blip r:embed="rId2"/>
          <a:stretch>
            <a:fillRect/>
          </a:stretch>
        </p:blipFill>
        <p:spPr>
          <a:xfrm>
            <a:off x="1094924" y="3456407"/>
            <a:ext cx="829872" cy="829872"/>
          </a:xfrm>
          <a:prstGeom prst="rect">
            <a:avLst/>
          </a:prstGeom>
        </p:spPr>
      </p:pic>
      <p:pic>
        <p:nvPicPr>
          <p:cNvPr id="14" name="Picture 13" descr="Chart, bubble chart&#10;&#10;Description automatically generated">
            <a:extLst>
              <a:ext uri="{FF2B5EF4-FFF2-40B4-BE49-F238E27FC236}">
                <a16:creationId xmlns:a16="http://schemas.microsoft.com/office/drawing/2014/main" xmlns="" id="{F6D2D3F7-F28E-48C4-9BAD-7FA08A1D61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333" y1="54222" x2="29333" y2="54222"/>
                        <a14:foregroundMark x1="33778" y1="41778" x2="33778" y2="41778"/>
                        <a14:foregroundMark x1="20444" y1="48889" x2="20444" y2="48889"/>
                        <a14:foregroundMark x1="27111" y1="34667" x2="27111" y2="34667"/>
                        <a14:foregroundMark x1="45333" y1="33778" x2="45333" y2="33778"/>
                        <a14:foregroundMark x1="52000" y1="29778" x2="52000" y2="29778"/>
                        <a14:foregroundMark x1="58667" y1="34222" x2="58667" y2="34222"/>
                        <a14:foregroundMark x1="68000" y1="42222" x2="68000" y2="42222"/>
                        <a14:foregroundMark x1="52000" y1="46222" x2="52000" y2="46222"/>
                        <a14:foregroundMark x1="72889" y1="60444" x2="72889" y2="60444"/>
                        <a14:foregroundMark x1="80000" y1="49778" x2="80000" y2="49778"/>
                        <a14:foregroundMark x1="75111" y1="36000" x2="75111" y2="36000"/>
                        <a14:foregroundMark x1="36444" y1="46667" x2="36444" y2="46667"/>
                        <a14:foregroundMark x1="75556" y1="35111" x2="75556" y2="35111"/>
                        <a14:foregroundMark x1="79556" y1="48000" x2="79556" y2="48000"/>
                        <a14:foregroundMark x1="80000" y1="48000" x2="80000" y2="48000"/>
                        <a14:foregroundMark x1="75111" y1="37778" x2="75111" y2="37778"/>
                        <a14:foregroundMark x1="31111" y1="58667" x2="31111" y2="58667"/>
                      </a14:backgroundRemoval>
                    </a14:imgEffect>
                  </a14:imgLayer>
                </a14:imgProps>
              </a:ext>
            </a:extLst>
          </a:blip>
          <a:stretch>
            <a:fillRect/>
          </a:stretch>
        </p:blipFill>
        <p:spPr>
          <a:xfrm>
            <a:off x="897306" y="1754971"/>
            <a:ext cx="1225109" cy="1225109"/>
          </a:xfrm>
          <a:prstGeom prst="rect">
            <a:avLst/>
          </a:prstGeom>
        </p:spPr>
      </p:pic>
    </p:spTree>
    <p:extLst>
      <p:ext uri="{BB962C8B-B14F-4D97-AF65-F5344CB8AC3E}">
        <p14:creationId xmlns:p14="http://schemas.microsoft.com/office/powerpoint/2010/main" val="1436862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7A26FE4-4C20-274A-95C8-26B2D82ED14D}"/>
              </a:ext>
            </a:extLst>
          </p:cNvPr>
          <p:cNvSpPr>
            <a:spLocks noGrp="1"/>
          </p:cNvSpPr>
          <p:nvPr>
            <p:ph type="title" idx="4294967295"/>
          </p:nvPr>
        </p:nvSpPr>
        <p:spPr>
          <a:xfrm>
            <a:off x="1085500" y="397956"/>
            <a:ext cx="9903374" cy="1008993"/>
          </a:xfrm>
          <a:prstGeom prst="rect">
            <a:avLst/>
          </a:prstGeom>
        </p:spPr>
        <p:txBody>
          <a:bodyPr>
            <a:noAutofit/>
          </a:bodyPr>
          <a:lstStyle/>
          <a:p>
            <a:r>
              <a:rPr lang="en-US" sz="2800" b="1" dirty="0" smtClean="0"/>
              <a:t>Thu </a:t>
            </a:r>
            <a:r>
              <a:rPr lang="en-US" sz="2800" b="1" dirty="0" err="1" smtClean="0"/>
              <a:t>thập</a:t>
            </a:r>
            <a:r>
              <a:rPr lang="en-US" sz="2800" b="1" dirty="0" smtClean="0"/>
              <a:t> </a:t>
            </a:r>
            <a:r>
              <a:rPr lang="en-US" sz="2800" b="1" dirty="0" err="1" smtClean="0"/>
              <a:t>thông</a:t>
            </a:r>
            <a:r>
              <a:rPr lang="en-US" sz="2800" b="1" dirty="0" smtClean="0"/>
              <a:t> tin </a:t>
            </a:r>
            <a:r>
              <a:rPr lang="en-US" sz="2800" b="1" dirty="0" err="1" smtClean="0"/>
              <a:t>và</a:t>
            </a:r>
            <a:r>
              <a:rPr lang="en-US" sz="2800" b="1" dirty="0" smtClean="0"/>
              <a:t> </a:t>
            </a:r>
            <a:r>
              <a:rPr lang="en-US" sz="2800" b="1" dirty="0" err="1" smtClean="0"/>
              <a:t>xác</a:t>
            </a:r>
            <a:r>
              <a:rPr lang="en-US" sz="2800" b="1" dirty="0" smtClean="0"/>
              <a:t> </a:t>
            </a:r>
            <a:r>
              <a:rPr lang="en-US" sz="2800" b="1" dirty="0" err="1" smtClean="0"/>
              <a:t>định</a:t>
            </a:r>
            <a:r>
              <a:rPr lang="en-US" sz="2800" b="1" dirty="0" smtClean="0"/>
              <a:t> </a:t>
            </a:r>
            <a:r>
              <a:rPr lang="en-US" sz="2800" b="1" dirty="0" err="1" smtClean="0"/>
              <a:t>vấn</a:t>
            </a:r>
            <a:r>
              <a:rPr lang="en-US" sz="2800" b="1" dirty="0" smtClean="0"/>
              <a:t> </a:t>
            </a:r>
            <a:r>
              <a:rPr lang="en-US" sz="2800" b="1" dirty="0" err="1" smtClean="0"/>
              <a:t>đề</a:t>
            </a:r>
            <a:endParaRPr lang="x-none" sz="2800" dirty="0"/>
          </a:p>
        </p:txBody>
      </p:sp>
      <p:sp>
        <p:nvSpPr>
          <p:cNvPr id="9" name="Content Placeholder 8">
            <a:extLst>
              <a:ext uri="{FF2B5EF4-FFF2-40B4-BE49-F238E27FC236}">
                <a16:creationId xmlns:a16="http://schemas.microsoft.com/office/drawing/2014/main" xmlns="" id="{37F3FF03-67D6-F44A-81E1-C985E27FD018}"/>
              </a:ext>
            </a:extLst>
          </p:cNvPr>
          <p:cNvSpPr>
            <a:spLocks noGrp="1"/>
          </p:cNvSpPr>
          <p:nvPr>
            <p:ph idx="1"/>
          </p:nvPr>
        </p:nvSpPr>
        <p:spPr>
          <a:xfrm>
            <a:off x="1962150" y="1934504"/>
            <a:ext cx="9232943" cy="4351338"/>
          </a:xfrm>
        </p:spPr>
        <p:txBody>
          <a:bodyPr/>
          <a:lstStyle/>
          <a:p>
            <a:pPr>
              <a:lnSpc>
                <a:spcPct val="100000"/>
              </a:lnSpc>
              <a:spcBef>
                <a:spcPts val="1200"/>
              </a:spcBef>
              <a:spcAft>
                <a:spcPts val="1200"/>
              </a:spcAft>
            </a:pPr>
            <a:r>
              <a:rPr lang="en-US" dirty="0" smtClean="0"/>
              <a:t>Thu </a:t>
            </a:r>
            <a:r>
              <a:rPr lang="en-US" dirty="0" err="1"/>
              <a:t>thập</a:t>
            </a:r>
            <a:r>
              <a:rPr lang="en-US" dirty="0"/>
              <a:t> </a:t>
            </a:r>
            <a:r>
              <a:rPr lang="en-US" dirty="0" err="1"/>
              <a:t>thông</a:t>
            </a:r>
            <a:r>
              <a:rPr lang="en-US" dirty="0"/>
              <a:t> </a:t>
            </a:r>
            <a:r>
              <a:rPr lang="en-US" dirty="0" smtClean="0"/>
              <a:t>tin </a:t>
            </a:r>
            <a:r>
              <a:rPr lang="en-US" dirty="0" err="1"/>
              <a:t>đầy</a:t>
            </a:r>
            <a:r>
              <a:rPr lang="en-US" dirty="0"/>
              <a:t> </a:t>
            </a:r>
            <a:r>
              <a:rPr lang="en-US" dirty="0" err="1"/>
              <a:t>đủ</a:t>
            </a:r>
            <a:r>
              <a:rPr lang="en-US" dirty="0"/>
              <a:t> </a:t>
            </a:r>
            <a:r>
              <a:rPr lang="en-US" dirty="0" err="1"/>
              <a:t>về</a:t>
            </a:r>
            <a:r>
              <a:rPr lang="en-US" dirty="0"/>
              <a:t> </a:t>
            </a:r>
            <a:r>
              <a:rPr lang="en-US" dirty="0" smtClean="0"/>
              <a:t>HSCTV: </a:t>
            </a:r>
            <a:r>
              <a:rPr lang="en-US" dirty="0" err="1" smtClean="0"/>
              <a:t>sử</a:t>
            </a:r>
            <a:r>
              <a:rPr lang="en-US" dirty="0" smtClean="0"/>
              <a:t> </a:t>
            </a:r>
            <a:r>
              <a:rPr lang="en-US" dirty="0" err="1" smtClean="0"/>
              <a:t>dụng</a:t>
            </a:r>
            <a:r>
              <a:rPr lang="en-US" dirty="0" smtClean="0"/>
              <a:t> </a:t>
            </a:r>
            <a:r>
              <a:rPr lang="en-US" dirty="0" err="1" smtClean="0"/>
              <a:t>kỹ</a:t>
            </a:r>
            <a:r>
              <a:rPr lang="en-US" dirty="0" smtClean="0"/>
              <a:t> </a:t>
            </a:r>
            <a:r>
              <a:rPr lang="en-US" dirty="0" err="1" smtClean="0"/>
              <a:t>thuật</a:t>
            </a:r>
            <a:r>
              <a:rPr lang="en-US" dirty="0" smtClean="0"/>
              <a:t> </a:t>
            </a:r>
            <a:r>
              <a:rPr lang="en-US" dirty="0"/>
              <a:t>qua </a:t>
            </a:r>
            <a:r>
              <a:rPr lang="en-US" dirty="0" err="1"/>
              <a:t>giao</a:t>
            </a:r>
            <a:r>
              <a:rPr lang="en-US" dirty="0"/>
              <a:t> </a:t>
            </a:r>
            <a:r>
              <a:rPr lang="en-US" dirty="0" err="1"/>
              <a:t>tiếp</a:t>
            </a:r>
            <a:r>
              <a:rPr lang="en-US" dirty="0"/>
              <a:t>, </a:t>
            </a:r>
            <a:r>
              <a:rPr lang="en-US" dirty="0" err="1"/>
              <a:t>phiếu</a:t>
            </a:r>
            <a:r>
              <a:rPr lang="en-US" dirty="0"/>
              <a:t> </a:t>
            </a:r>
            <a:r>
              <a:rPr lang="en-US" dirty="0" err="1"/>
              <a:t>hỏi</a:t>
            </a:r>
            <a:r>
              <a:rPr lang="en-US" dirty="0"/>
              <a:t>, </a:t>
            </a:r>
            <a:r>
              <a:rPr lang="en-US" dirty="0" err="1"/>
              <a:t>trắc</a:t>
            </a:r>
            <a:r>
              <a:rPr lang="en-US" dirty="0"/>
              <a:t> </a:t>
            </a:r>
            <a:r>
              <a:rPr lang="en-US" dirty="0" err="1"/>
              <a:t>nghiệm</a:t>
            </a:r>
            <a:r>
              <a:rPr lang="en-US" dirty="0"/>
              <a:t>, </a:t>
            </a:r>
            <a:r>
              <a:rPr lang="en-US" dirty="0" err="1"/>
              <a:t>hồ</a:t>
            </a:r>
            <a:r>
              <a:rPr lang="en-US" dirty="0"/>
              <a:t> </a:t>
            </a:r>
            <a:r>
              <a:rPr lang="en-US" dirty="0" err="1"/>
              <a:t>sơ</a:t>
            </a:r>
            <a:r>
              <a:rPr lang="en-US" dirty="0"/>
              <a:t> </a:t>
            </a:r>
            <a:r>
              <a:rPr lang="en-US" dirty="0" err="1"/>
              <a:t>học</a:t>
            </a:r>
            <a:r>
              <a:rPr lang="en-US" dirty="0"/>
              <a:t> </a:t>
            </a:r>
            <a:r>
              <a:rPr lang="en-US" dirty="0" err="1" smtClean="0"/>
              <a:t>sinh</a:t>
            </a:r>
            <a:r>
              <a:rPr lang="en-US" dirty="0" smtClean="0"/>
              <a:t>…</a:t>
            </a:r>
            <a:endParaRPr lang="en-US" dirty="0"/>
          </a:p>
          <a:p>
            <a:pPr>
              <a:lnSpc>
                <a:spcPct val="100000"/>
              </a:lnSpc>
              <a:spcBef>
                <a:spcPts val="1200"/>
              </a:spcBef>
              <a:spcAft>
                <a:spcPts val="1200"/>
              </a:spcAft>
            </a:pPr>
            <a:r>
              <a:rPr lang="en-US" dirty="0" err="1" smtClean="0"/>
              <a:t>Xử</a:t>
            </a:r>
            <a:r>
              <a:rPr lang="en-US" dirty="0" smtClean="0"/>
              <a:t> </a:t>
            </a:r>
            <a:r>
              <a:rPr lang="en-US" dirty="0" err="1"/>
              <a:t>lý</a:t>
            </a:r>
            <a:r>
              <a:rPr lang="en-US" dirty="0"/>
              <a:t> </a:t>
            </a:r>
            <a:r>
              <a:rPr lang="en-US" dirty="0" err="1"/>
              <a:t>thông</a:t>
            </a:r>
            <a:r>
              <a:rPr lang="en-US" dirty="0"/>
              <a:t> tin: </a:t>
            </a:r>
            <a:r>
              <a:rPr lang="en-US" dirty="0" err="1"/>
              <a:t>bằng</a:t>
            </a:r>
            <a:r>
              <a:rPr lang="en-US" dirty="0"/>
              <a:t> </a:t>
            </a:r>
            <a:r>
              <a:rPr lang="en-US" dirty="0" err="1"/>
              <a:t>cách</a:t>
            </a:r>
            <a:r>
              <a:rPr lang="en-US" dirty="0"/>
              <a:t> </a:t>
            </a:r>
            <a:r>
              <a:rPr lang="en-US" dirty="0" err="1"/>
              <a:t>phân</a:t>
            </a:r>
            <a:r>
              <a:rPr lang="en-US" dirty="0"/>
              <a:t> </a:t>
            </a:r>
            <a:r>
              <a:rPr lang="en-US" dirty="0" err="1"/>
              <a:t>tích</a:t>
            </a:r>
            <a:r>
              <a:rPr lang="en-US" dirty="0"/>
              <a:t>, </a:t>
            </a:r>
            <a:r>
              <a:rPr lang="en-US" dirty="0" err="1"/>
              <a:t>hệ</a:t>
            </a:r>
            <a:r>
              <a:rPr lang="en-US" dirty="0"/>
              <a:t> </a:t>
            </a:r>
            <a:r>
              <a:rPr lang="en-US" dirty="0" err="1"/>
              <a:t>thống</a:t>
            </a:r>
            <a:r>
              <a:rPr lang="en-US" dirty="0"/>
              <a:t> </a:t>
            </a:r>
            <a:r>
              <a:rPr lang="en-US" dirty="0" err="1" smtClean="0"/>
              <a:t>hóa</a:t>
            </a:r>
            <a:r>
              <a:rPr lang="en-US" dirty="0"/>
              <a:t>:</a:t>
            </a:r>
            <a:r>
              <a:rPr lang="en-US" dirty="0" smtClean="0"/>
              <a:t> </a:t>
            </a:r>
            <a:r>
              <a:rPr lang="en-US" dirty="0" err="1"/>
              <a:t>Sử</a:t>
            </a:r>
            <a:r>
              <a:rPr lang="en-US" dirty="0"/>
              <a:t> </a:t>
            </a:r>
            <a:r>
              <a:rPr lang="en-US" dirty="0" err="1"/>
              <a:t>dụng</a:t>
            </a:r>
            <a:r>
              <a:rPr lang="en-US" dirty="0"/>
              <a:t> </a:t>
            </a:r>
            <a:r>
              <a:rPr lang="en-US" dirty="0" err="1"/>
              <a:t>kỹ</a:t>
            </a:r>
            <a:r>
              <a:rPr lang="en-US" dirty="0"/>
              <a:t> </a:t>
            </a:r>
            <a:r>
              <a:rPr lang="en-US" dirty="0" err="1"/>
              <a:t>thuật</a:t>
            </a:r>
            <a:r>
              <a:rPr lang="en-US" dirty="0"/>
              <a:t> </a:t>
            </a:r>
            <a:r>
              <a:rPr lang="en-US" dirty="0" err="1"/>
              <a:t>tóm</a:t>
            </a:r>
            <a:r>
              <a:rPr lang="en-US" dirty="0"/>
              <a:t> </a:t>
            </a:r>
            <a:r>
              <a:rPr lang="en-US" dirty="0" err="1"/>
              <a:t>tắt</a:t>
            </a:r>
            <a:r>
              <a:rPr lang="en-US" dirty="0"/>
              <a:t>, </a:t>
            </a:r>
            <a:r>
              <a:rPr lang="en-US" dirty="0" err="1"/>
              <a:t>phản</a:t>
            </a:r>
            <a:r>
              <a:rPr lang="en-US" dirty="0"/>
              <a:t> </a:t>
            </a:r>
            <a:r>
              <a:rPr lang="en-US" dirty="0" err="1"/>
              <a:t>ánh</a:t>
            </a:r>
            <a:r>
              <a:rPr lang="en-US" dirty="0"/>
              <a:t>, </a:t>
            </a:r>
            <a:r>
              <a:rPr lang="en-US" dirty="0" err="1"/>
              <a:t>phản</a:t>
            </a:r>
            <a:r>
              <a:rPr lang="en-US" dirty="0"/>
              <a:t> </a:t>
            </a:r>
            <a:r>
              <a:rPr lang="en-US" dirty="0" err="1" smtClean="0"/>
              <a:t>hồi</a:t>
            </a:r>
            <a:r>
              <a:rPr lang="en-US" dirty="0" smtClean="0"/>
              <a:t>…</a:t>
            </a:r>
          </a:p>
          <a:p>
            <a:pPr>
              <a:lnSpc>
                <a:spcPct val="100000"/>
              </a:lnSpc>
              <a:spcBef>
                <a:spcPts val="1200"/>
              </a:spcBef>
              <a:spcAft>
                <a:spcPts val="1200"/>
              </a:spcAft>
            </a:pPr>
            <a:r>
              <a:rPr lang="en-US" dirty="0" smtClean="0"/>
              <a:t> </a:t>
            </a:r>
            <a:r>
              <a:rPr lang="en-US" dirty="0" err="1"/>
              <a:t>Giúp</a:t>
            </a:r>
            <a:r>
              <a:rPr lang="en-US" dirty="0"/>
              <a:t> HSCTV </a:t>
            </a:r>
            <a:r>
              <a:rPr lang="en-US" dirty="0" err="1"/>
              <a:t>nhận</a:t>
            </a:r>
            <a:r>
              <a:rPr lang="en-US" dirty="0"/>
              <a:t> </a:t>
            </a:r>
            <a:r>
              <a:rPr lang="en-US" dirty="0" err="1"/>
              <a:t>thức</a:t>
            </a:r>
            <a:r>
              <a:rPr lang="en-US" dirty="0"/>
              <a:t> </a:t>
            </a:r>
            <a:r>
              <a:rPr lang="en-US" dirty="0" err="1"/>
              <a:t>được</a:t>
            </a:r>
            <a:r>
              <a:rPr lang="en-US" dirty="0"/>
              <a:t> </a:t>
            </a:r>
            <a:r>
              <a:rPr lang="en-US" dirty="0" err="1"/>
              <a:t>vấn</a:t>
            </a:r>
            <a:r>
              <a:rPr lang="en-US" dirty="0"/>
              <a:t> </a:t>
            </a:r>
            <a:r>
              <a:rPr lang="en-US" dirty="0" err="1"/>
              <a:t>đề</a:t>
            </a:r>
            <a:r>
              <a:rPr lang="en-US" dirty="0"/>
              <a:t> </a:t>
            </a:r>
            <a:r>
              <a:rPr lang="en-US" dirty="0" err="1"/>
              <a:t>của</a:t>
            </a:r>
            <a:r>
              <a:rPr lang="en-US" dirty="0"/>
              <a:t> </a:t>
            </a:r>
            <a:r>
              <a:rPr lang="en-US" dirty="0" err="1"/>
              <a:t>mình</a:t>
            </a:r>
            <a:r>
              <a:rPr lang="en-US" dirty="0"/>
              <a:t>: </a:t>
            </a:r>
            <a:r>
              <a:rPr lang="en-US" dirty="0" err="1"/>
              <a:t>Sử</a:t>
            </a:r>
            <a:r>
              <a:rPr lang="en-US" dirty="0"/>
              <a:t> </a:t>
            </a:r>
            <a:r>
              <a:rPr lang="en-US" dirty="0" err="1"/>
              <a:t>dụng</a:t>
            </a:r>
            <a:r>
              <a:rPr lang="en-US" dirty="0"/>
              <a:t> </a:t>
            </a:r>
            <a:r>
              <a:rPr lang="en-US" dirty="0" err="1"/>
              <a:t>kỹ</a:t>
            </a:r>
            <a:r>
              <a:rPr lang="en-US" dirty="0"/>
              <a:t> </a:t>
            </a:r>
            <a:r>
              <a:rPr lang="en-US" dirty="0" err="1"/>
              <a:t>năng</a:t>
            </a:r>
            <a:r>
              <a:rPr lang="en-US" dirty="0"/>
              <a:t> </a:t>
            </a:r>
            <a:r>
              <a:rPr lang="en-US" dirty="0" err="1"/>
              <a:t>thuyết</a:t>
            </a:r>
            <a:r>
              <a:rPr lang="en-US" dirty="0"/>
              <a:t> </a:t>
            </a:r>
            <a:r>
              <a:rPr lang="en-US" dirty="0" err="1"/>
              <a:t>phục</a:t>
            </a:r>
            <a:r>
              <a:rPr lang="en-US" dirty="0"/>
              <a:t>, </a:t>
            </a:r>
            <a:r>
              <a:rPr lang="en-US" dirty="0" err="1"/>
              <a:t>xử</a:t>
            </a:r>
            <a:r>
              <a:rPr lang="en-US" dirty="0"/>
              <a:t> </a:t>
            </a:r>
            <a:r>
              <a:rPr lang="en-US" dirty="0" err="1"/>
              <a:t>lý</a:t>
            </a:r>
            <a:r>
              <a:rPr lang="en-US" dirty="0"/>
              <a:t> </a:t>
            </a:r>
            <a:r>
              <a:rPr lang="en-US" dirty="0" err="1" smtClean="0"/>
              <a:t>tính</a:t>
            </a:r>
            <a:r>
              <a:rPr lang="en-US" dirty="0" smtClean="0"/>
              <a:t> </a:t>
            </a:r>
            <a:r>
              <a:rPr lang="en-US" dirty="0" err="1"/>
              <a:t>huống</a:t>
            </a:r>
            <a:r>
              <a:rPr lang="en-US" dirty="0"/>
              <a:t>.</a:t>
            </a:r>
          </a:p>
        </p:txBody>
      </p:sp>
      <p:sp>
        <p:nvSpPr>
          <p:cNvPr id="2" name="Slide Number Placeholder 1">
            <a:extLst>
              <a:ext uri="{FF2B5EF4-FFF2-40B4-BE49-F238E27FC236}">
                <a16:creationId xmlns:a16="http://schemas.microsoft.com/office/drawing/2014/main" xmlns="" id="{67988A5A-F558-7346-8511-43301130641B}"/>
              </a:ext>
            </a:extLst>
          </p:cNvPr>
          <p:cNvSpPr>
            <a:spLocks noGrp="1"/>
          </p:cNvSpPr>
          <p:nvPr>
            <p:ph type="sldNum" sz="quarter" idx="12"/>
          </p:nvPr>
        </p:nvSpPr>
        <p:spPr/>
        <p:txBody>
          <a:bodyPr/>
          <a:lstStyle/>
          <a:p>
            <a:fld id="{D65CCA33-A393-1F49-8828-0A36AD9AB23F}" type="slidenum">
              <a:rPr lang="x-none" smtClean="0"/>
              <a:t>9</a:t>
            </a:fld>
            <a:endParaRPr lang="x-none"/>
          </a:p>
        </p:txBody>
      </p:sp>
      <p:cxnSp>
        <p:nvCxnSpPr>
          <p:cNvPr id="5" name="Straight Connector 4">
            <a:extLst>
              <a:ext uri="{FF2B5EF4-FFF2-40B4-BE49-F238E27FC236}">
                <a16:creationId xmlns:a16="http://schemas.microsoft.com/office/drawing/2014/main" xmlns="" id="{B82CD0F4-97E4-4E74-A34D-8B1ED79811BE}"/>
              </a:ext>
            </a:extLst>
          </p:cNvPr>
          <p:cNvCxnSpPr/>
          <p:nvPr/>
        </p:nvCxnSpPr>
        <p:spPr>
          <a:xfrm>
            <a:off x="1085500"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xmlns="" id="{F568F6A6-3F10-4FF7-B385-5D004A81D258}"/>
              </a:ext>
            </a:extLst>
          </p:cNvPr>
          <p:cNvPicPr>
            <a:picLocks noChangeAspect="1"/>
          </p:cNvPicPr>
          <p:nvPr/>
        </p:nvPicPr>
        <p:blipFill>
          <a:blip r:embed="rId2"/>
          <a:stretch>
            <a:fillRect/>
          </a:stretch>
        </p:blipFill>
        <p:spPr>
          <a:xfrm>
            <a:off x="919610" y="3851444"/>
            <a:ext cx="722587" cy="722587"/>
          </a:xfrm>
          <a:prstGeom prst="rect">
            <a:avLst/>
          </a:prstGeom>
        </p:spPr>
      </p:pic>
      <p:pic>
        <p:nvPicPr>
          <p:cNvPr id="19" name="Picture 18">
            <a:extLst>
              <a:ext uri="{FF2B5EF4-FFF2-40B4-BE49-F238E27FC236}">
                <a16:creationId xmlns:a16="http://schemas.microsoft.com/office/drawing/2014/main" xmlns="" id="{D293B714-1138-44EF-8A6C-F16A148E6395}"/>
              </a:ext>
            </a:extLst>
          </p:cNvPr>
          <p:cNvPicPr>
            <a:picLocks noChangeAspect="1"/>
          </p:cNvPicPr>
          <p:nvPr/>
        </p:nvPicPr>
        <p:blipFill>
          <a:blip r:embed="rId3"/>
          <a:stretch>
            <a:fillRect/>
          </a:stretch>
        </p:blipFill>
        <p:spPr>
          <a:xfrm>
            <a:off x="912572" y="2880991"/>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xmlns="" id="{F5E617F2-7D08-4538-BBDD-104EEA2459E8}"/>
              </a:ext>
            </a:extLst>
          </p:cNvPr>
          <p:cNvPicPr>
            <a:picLocks noChangeAspect="1"/>
          </p:cNvPicPr>
          <p:nvPr/>
        </p:nvPicPr>
        <p:blipFill>
          <a:blip r:embed="rId4"/>
          <a:stretch>
            <a:fillRect/>
          </a:stretch>
        </p:blipFill>
        <p:spPr>
          <a:xfrm>
            <a:off x="856592" y="1914923"/>
            <a:ext cx="722586" cy="722586"/>
          </a:xfrm>
          <a:prstGeom prst="rect">
            <a:avLst/>
          </a:prstGeom>
        </p:spPr>
      </p:pic>
    </p:spTree>
    <p:extLst>
      <p:ext uri="{BB962C8B-B14F-4D97-AF65-F5344CB8AC3E}">
        <p14:creationId xmlns:p14="http://schemas.microsoft.com/office/powerpoint/2010/main" val="284108151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6.xml.rels><?xml version="1.0" encoding="UTF-8" standalone="yes"?>
<Relationships xmlns="http://schemas.openxmlformats.org/package/2006/relationships"><Relationship Id="rId1" Type="http://schemas.openxmlformats.org/officeDocument/2006/relationships/image" Target="../media/image15.jpeg"/></Relationships>
</file>

<file path=ppt/theme/_rels/theme7.xml.rels><?xml version="1.0" encoding="UTF-8" standalone="yes"?>
<Relationships xmlns="http://schemas.openxmlformats.org/package/2006/relationships"><Relationship Id="rId1" Type="http://schemas.openxmlformats.org/officeDocument/2006/relationships/image" Target="../media/image16.jpeg"/></Relationships>
</file>

<file path=ppt/theme/_rels/theme8.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1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6.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7.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8.xml><?xml version="1.0" encoding="utf-8"?>
<a:theme xmlns:a="http://schemas.openxmlformats.org/drawingml/2006/main" name="1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9.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Ion</Template>
  <TotalTime>2037</TotalTime>
  <Words>3752</Words>
  <Application>Microsoft Office PowerPoint</Application>
  <PresentationFormat>Custom</PresentationFormat>
  <Paragraphs>342</Paragraphs>
  <Slides>56</Slides>
  <Notes>5</Notes>
  <HiddenSlides>0</HiddenSlides>
  <MMClips>0</MMClips>
  <ScaleCrop>false</ScaleCrop>
  <HeadingPairs>
    <vt:vector size="4" baseType="variant">
      <vt:variant>
        <vt:lpstr>Theme</vt:lpstr>
      </vt:variant>
      <vt:variant>
        <vt:i4>12</vt:i4>
      </vt:variant>
      <vt:variant>
        <vt:lpstr>Slide Titles</vt:lpstr>
      </vt:variant>
      <vt:variant>
        <vt:i4>56</vt:i4>
      </vt:variant>
    </vt:vector>
  </HeadingPairs>
  <TitlesOfParts>
    <vt:vector size="68" baseType="lpstr">
      <vt:lpstr>Office Theme</vt:lpstr>
      <vt:lpstr>Ion</vt:lpstr>
      <vt:lpstr>Organic</vt:lpstr>
      <vt:lpstr>Main Event</vt:lpstr>
      <vt:lpstr>Facet</vt:lpstr>
      <vt:lpstr>Parallax</vt:lpstr>
      <vt:lpstr>Mesh</vt:lpstr>
      <vt:lpstr>1_Mesh</vt:lpstr>
      <vt:lpstr>Droplet</vt:lpstr>
      <vt:lpstr>Basis</vt:lpstr>
      <vt:lpstr>Berlin</vt:lpstr>
      <vt:lpstr>1_Office Theme</vt:lpstr>
      <vt:lpstr>KỸ NĂNG TƯ VẤN TÂM LÝ HỌC ĐƯỜNG CHO HỌC SINH TRONG TRƯỜNG PHỔ THÔNG</vt:lpstr>
      <vt:lpstr>PowerPoint Presentation</vt:lpstr>
      <vt:lpstr>Yêu cầu cần đạt</vt:lpstr>
      <vt:lpstr>PowerPoint Presentation</vt:lpstr>
      <vt:lpstr>PowerPoint Presentation</vt:lpstr>
      <vt:lpstr>PowerPoint Presentation</vt:lpstr>
      <vt:lpstr>Quy trình tham vấn tâm lý</vt:lpstr>
      <vt:lpstr>PowerPoint Presentation</vt:lpstr>
      <vt:lpstr>Thu thập thông tin và xác định vấn đề</vt:lpstr>
      <vt:lpstr> Lựa chọn giải pháp và xây dựng kế hoạch thực hiện</vt:lpstr>
      <vt:lpstr>Xây dựng kế hoạch</vt:lpstr>
      <vt:lpstr> </vt:lpstr>
      <vt:lpstr>Lượng giá và kết thúc</vt:lpstr>
      <vt:lpstr>Theo dõi sau khi kết thúc</vt:lpstr>
      <vt:lpstr>PowerPoint Presentation</vt:lpstr>
      <vt:lpstr>Kỹ năng thiết lập mối quan hệ</vt:lpstr>
      <vt:lpstr>Không có cơ hội thứ hai để tạo ấn tượng ban đầu</vt:lpstr>
      <vt:lpstr>Vạn sự khởi đầu nan</vt:lpstr>
      <vt:lpstr>Đầu xuôi đuôi lọt</vt:lpstr>
      <vt:lpstr>PowerPoint Presentation</vt:lpstr>
      <vt:lpstr>PowerPoint Presentation</vt:lpstr>
      <vt:lpstr>PowerPoint Presentation</vt:lpstr>
      <vt:lpstr>     </vt:lpstr>
      <vt:lpstr>PowerPoint Presentation</vt:lpstr>
      <vt:lpstr>Kỹ năng chú tâm và quan sát</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KỸ NĂNG ĐẶT CÂU HỎI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TÌNH HUỐNG</vt:lpstr>
      <vt:lpstr>PowerPoint Presentation</vt:lpstr>
      <vt:lpstr>- Nam: trình bày vấn đề của mình, trả lời câu hỏi của nhà tư vấn.  - Nhà tư vấn đặt Câu hỏi của bạn dành cho NAM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 ĐUN 02 QUẢN TRỊ NHÂN SỰ  TRONG TRƯỜNG TRUNG HỌC CƠ SỞ</dc:title>
  <dc:creator>Minh Nguyệt Nguyễn</dc:creator>
  <cp:lastModifiedBy>Duong Xuan Tuan</cp:lastModifiedBy>
  <cp:revision>129</cp:revision>
  <dcterms:created xsi:type="dcterms:W3CDTF">2020-11-11T08:31:50Z</dcterms:created>
  <dcterms:modified xsi:type="dcterms:W3CDTF">2021-02-01T02:46:27Z</dcterms:modified>
</cp:coreProperties>
</file>