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1365" r:id="rId2"/>
    <p:sldId id="1339" r:id="rId3"/>
    <p:sldId id="1340" r:id="rId4"/>
    <p:sldId id="1326" r:id="rId5"/>
    <p:sldId id="1341" r:id="rId6"/>
    <p:sldId id="1088" r:id="rId7"/>
    <p:sldId id="1328" r:id="rId8"/>
    <p:sldId id="1366" r:id="rId9"/>
    <p:sldId id="1330" r:id="rId10"/>
    <p:sldId id="1240" r:id="rId11"/>
    <p:sldId id="1229" r:id="rId12"/>
    <p:sldId id="1271" r:id="rId13"/>
    <p:sldId id="1333" r:id="rId14"/>
    <p:sldId id="1331" r:id="rId15"/>
    <p:sldId id="1334" r:id="rId16"/>
    <p:sldId id="1335" r:id="rId17"/>
    <p:sldId id="1336" r:id="rId18"/>
    <p:sldId id="1338" r:id="rId19"/>
    <p:sldId id="1352" r:id="rId20"/>
    <p:sldId id="1353" r:id="rId21"/>
    <p:sldId id="256" r:id="rId22"/>
    <p:sldId id="1342" r:id="rId23"/>
    <p:sldId id="1343" r:id="rId24"/>
    <p:sldId id="1344" r:id="rId25"/>
    <p:sldId id="1345" r:id="rId26"/>
    <p:sldId id="1346" r:id="rId27"/>
    <p:sldId id="1347" r:id="rId28"/>
    <p:sldId id="1348" r:id="rId29"/>
    <p:sldId id="1349" r:id="rId30"/>
    <p:sldId id="1350" r:id="rId31"/>
    <p:sldId id="1211" r:id="rId32"/>
    <p:sldId id="1354" r:id="rId33"/>
    <p:sldId id="1130" r:id="rId34"/>
    <p:sldId id="1355" r:id="rId35"/>
    <p:sldId id="1356" r:id="rId36"/>
    <p:sldId id="1261" r:id="rId37"/>
    <p:sldId id="1357" r:id="rId38"/>
    <p:sldId id="1359" r:id="rId39"/>
    <p:sldId id="1047" r:id="rId40"/>
    <p:sldId id="1360" r:id="rId41"/>
    <p:sldId id="1361" r:id="rId42"/>
    <p:sldId id="1362" r:id="rId43"/>
    <p:sldId id="1363" r:id="rId44"/>
    <p:sldId id="1364" r:id="rId4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0"/>
    <a:srgbClr val="F8682C"/>
    <a:srgbClr val="91C300"/>
    <a:srgbClr val="1C96BC"/>
    <a:srgbClr val="C29B00"/>
    <a:srgbClr val="3EA358"/>
    <a:srgbClr val="A14319"/>
    <a:srgbClr val="7E5CC9"/>
    <a:srgbClr val="4472C4"/>
    <a:srgbClr val="16A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5884"/>
  </p:normalViewPr>
  <p:slideViewPr>
    <p:cSldViewPr snapToGrid="0" snapToObjects="1">
      <p:cViewPr varScale="1">
        <p:scale>
          <a:sx n="73" d="100"/>
          <a:sy n="73"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994C0-FBB7-457F-8C97-7B258DD5EF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AF93BFA-8448-4ED9-A95C-1813A68B84C8}">
      <dgm:prSet custT="1"/>
      <dgm:spPr>
        <a:solidFill>
          <a:srgbClr val="00B0F0"/>
        </a:solidFill>
      </dgm:spPr>
      <dgm:t>
        <a:bodyPr/>
        <a:lstStyle/>
        <a:p>
          <a:pPr algn="just"/>
          <a:r>
            <a:rPr lang="en-US" sz="2800" dirty="0" err="1" smtClean="0"/>
            <a:t>Hiểu</a:t>
          </a:r>
          <a:r>
            <a:rPr lang="en-US" sz="2800" dirty="0" smtClean="0"/>
            <a:t> </a:t>
          </a:r>
          <a:r>
            <a:rPr lang="en-US" sz="2800" dirty="0" err="1" smtClean="0"/>
            <a:t>được</a:t>
          </a:r>
          <a:r>
            <a:rPr lang="en-US" sz="2800" dirty="0" smtClean="0"/>
            <a:t> </a:t>
          </a:r>
          <a:r>
            <a:rPr lang="en-US" sz="2800" dirty="0" err="1" smtClean="0"/>
            <a:t>khái</a:t>
          </a:r>
          <a:r>
            <a:rPr lang="en-US" sz="2800" dirty="0" smtClean="0"/>
            <a:t> </a:t>
          </a:r>
          <a:r>
            <a:rPr lang="en-US" sz="2800" dirty="0" err="1" smtClean="0"/>
            <a:t>quát</a:t>
          </a:r>
          <a:r>
            <a:rPr lang="en-US" sz="2800" dirty="0" smtClean="0"/>
            <a:t> </a:t>
          </a:r>
          <a:r>
            <a:rPr lang="en-US" sz="2800" dirty="0" err="1" smtClean="0"/>
            <a:t>về</a:t>
          </a:r>
          <a:r>
            <a:rPr lang="en-US" sz="2800" dirty="0" smtClean="0"/>
            <a:t> </a:t>
          </a:r>
          <a:r>
            <a:rPr lang="en-US" sz="2800" dirty="0" err="1" smtClean="0"/>
            <a:t>công</a:t>
          </a:r>
          <a:r>
            <a:rPr lang="en-US" sz="2800" dirty="0" smtClean="0"/>
            <a:t> </a:t>
          </a:r>
          <a:r>
            <a:rPr lang="en-US" sz="2800" dirty="0" err="1" smtClean="0"/>
            <a:t>tác</a:t>
          </a:r>
          <a:r>
            <a:rPr lang="en-US" sz="2800" dirty="0" smtClean="0"/>
            <a:t> </a:t>
          </a:r>
          <a:r>
            <a:rPr lang="en-US" sz="2800" dirty="0" err="1" smtClean="0"/>
            <a:t>tư</a:t>
          </a:r>
          <a:r>
            <a:rPr lang="en-US" sz="2800" dirty="0" smtClean="0"/>
            <a:t> </a:t>
          </a:r>
          <a:r>
            <a:rPr lang="en-US" sz="2800" dirty="0" err="1" smtClean="0"/>
            <a:t>vấn</a:t>
          </a:r>
          <a:r>
            <a:rPr lang="en-US" sz="2800" dirty="0" smtClean="0"/>
            <a:t> </a:t>
          </a:r>
          <a:r>
            <a:rPr lang="en-US" sz="2800" dirty="0" err="1" smtClean="0"/>
            <a:t>tâm</a:t>
          </a:r>
          <a:r>
            <a:rPr lang="en-US" sz="2800" dirty="0" smtClean="0"/>
            <a:t> </a:t>
          </a:r>
          <a:r>
            <a:rPr lang="en-US" sz="2800" dirty="0" err="1" smtClean="0"/>
            <a:t>lý</a:t>
          </a:r>
          <a:r>
            <a:rPr lang="en-US" sz="2800" dirty="0" smtClean="0"/>
            <a:t> </a:t>
          </a:r>
          <a:r>
            <a:rPr lang="en-US" sz="2800" dirty="0" err="1" smtClean="0"/>
            <a:t>cho</a:t>
          </a:r>
          <a:r>
            <a:rPr lang="en-US" sz="2800" dirty="0" smtClean="0"/>
            <a:t> </a:t>
          </a:r>
          <a:r>
            <a:rPr lang="en-US" sz="2800" dirty="0" err="1" smtClean="0"/>
            <a:t>học</a:t>
          </a:r>
          <a:r>
            <a:rPr lang="en-US" sz="2800" dirty="0" smtClean="0"/>
            <a:t> </a:t>
          </a:r>
          <a:r>
            <a:rPr lang="en-US" sz="2800" dirty="0" err="1" smtClean="0"/>
            <a:t>sinh</a:t>
          </a:r>
          <a:r>
            <a:rPr lang="en-US" sz="2800" dirty="0" smtClean="0"/>
            <a:t> </a:t>
          </a:r>
          <a:r>
            <a:rPr lang="en-US" sz="2800" dirty="0" err="1" smtClean="0"/>
            <a:t>trong</a:t>
          </a:r>
          <a:r>
            <a:rPr lang="en-US" sz="2800" dirty="0" smtClean="0"/>
            <a:t> </a:t>
          </a:r>
          <a:r>
            <a:rPr lang="en-US" sz="2800" dirty="0" err="1" smtClean="0"/>
            <a:t>trường</a:t>
          </a:r>
          <a:r>
            <a:rPr lang="en-US" sz="2800" dirty="0" smtClean="0"/>
            <a:t> </a:t>
          </a:r>
          <a:r>
            <a:rPr lang="en-US" sz="2800" dirty="0" err="1" smtClean="0"/>
            <a:t>phổ</a:t>
          </a:r>
          <a:r>
            <a:rPr lang="en-US" sz="2800" dirty="0" smtClean="0"/>
            <a:t> </a:t>
          </a:r>
          <a:r>
            <a:rPr lang="en-US" sz="2800" dirty="0" err="1" smtClean="0"/>
            <a:t>thông</a:t>
          </a:r>
          <a:endParaRPr lang="en-US" sz="2800" dirty="0"/>
        </a:p>
      </dgm:t>
    </dgm:pt>
    <dgm:pt modelId="{0C9D201D-2CC7-4103-A3A8-57FAB52340AB}" type="parTrans" cxnId="{32DB3B94-E97B-4ACB-829F-BC5089DF256C}">
      <dgm:prSet/>
      <dgm:spPr/>
      <dgm:t>
        <a:bodyPr/>
        <a:lstStyle/>
        <a:p>
          <a:endParaRPr lang="en-US"/>
        </a:p>
      </dgm:t>
    </dgm:pt>
    <dgm:pt modelId="{D18F9621-0C54-4570-89DE-8C42E69D5C70}" type="sibTrans" cxnId="{32DB3B94-E97B-4ACB-829F-BC5089DF256C}">
      <dgm:prSet/>
      <dgm:spPr/>
      <dgm:t>
        <a:bodyPr/>
        <a:lstStyle/>
        <a:p>
          <a:endParaRPr lang="en-US"/>
        </a:p>
      </dgm:t>
    </dgm:pt>
    <dgm:pt modelId="{6C01427C-44F8-471C-BDCF-93BC6C794E86}">
      <dgm:prSet/>
      <dgm:spPr/>
      <dgm:t>
        <a:bodyPr/>
        <a:lstStyle/>
        <a:p>
          <a:pPr algn="just"/>
          <a:endParaRPr lang="en-US" dirty="0">
            <a:solidFill>
              <a:srgbClr val="FF0000"/>
            </a:solidFill>
          </a:endParaRPr>
        </a:p>
      </dgm:t>
    </dgm:pt>
    <dgm:pt modelId="{1ADBECEE-F9B7-4395-8A7F-63409910B302}" type="parTrans" cxnId="{DC1F369F-2B07-48FC-9FDE-DAEC9C3839F0}">
      <dgm:prSet/>
      <dgm:spPr/>
      <dgm:t>
        <a:bodyPr/>
        <a:lstStyle/>
        <a:p>
          <a:endParaRPr lang="en-US"/>
        </a:p>
      </dgm:t>
    </dgm:pt>
    <dgm:pt modelId="{5DD10145-C9CB-468B-B0D2-E23123D6E8F4}" type="sibTrans" cxnId="{DC1F369F-2B07-48FC-9FDE-DAEC9C3839F0}">
      <dgm:prSet/>
      <dgm:spPr/>
      <dgm:t>
        <a:bodyPr/>
        <a:lstStyle/>
        <a:p>
          <a:endParaRPr lang="en-US"/>
        </a:p>
      </dgm:t>
    </dgm:pt>
    <dgm:pt modelId="{AEE6BE33-6A1D-47F6-A8AE-0803D05D6A47}">
      <dgm:prSet custT="1"/>
      <dgm:spPr>
        <a:solidFill>
          <a:schemeClr val="accent6"/>
        </a:solidFill>
      </dgm:spPr>
      <dgm:t>
        <a:bodyPr/>
        <a:lstStyle/>
        <a:p>
          <a:pPr algn="just"/>
          <a:r>
            <a:rPr lang="en-US" sz="2400" dirty="0" err="1" smtClean="0">
              <a:solidFill>
                <a:schemeClr val="tx1"/>
              </a:solidFill>
            </a:rPr>
            <a:t>Xác</a:t>
          </a:r>
          <a:r>
            <a:rPr lang="en-US" sz="2400" dirty="0" smtClean="0">
              <a:solidFill>
                <a:schemeClr val="tx1"/>
              </a:solidFill>
            </a:rPr>
            <a:t> </a:t>
          </a:r>
          <a:r>
            <a:rPr lang="en-US" sz="2400" dirty="0" err="1" smtClean="0">
              <a:solidFill>
                <a:schemeClr val="tx1"/>
              </a:solidFill>
            </a:rPr>
            <a:t>định</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kiện</a:t>
          </a:r>
          <a:r>
            <a:rPr lang="en-US" sz="2400" dirty="0" smtClean="0">
              <a:solidFill>
                <a:schemeClr val="tx1"/>
              </a:solidFill>
            </a:rPr>
            <a:t> </a:t>
          </a:r>
          <a:r>
            <a:rPr lang="en-US" sz="2400" dirty="0" err="1" smtClean="0">
              <a:solidFill>
                <a:schemeClr val="tx1"/>
              </a:solidFill>
            </a:rPr>
            <a:t>đảm</a:t>
          </a:r>
          <a:r>
            <a:rPr lang="en-US" sz="2400" dirty="0" smtClean="0">
              <a:solidFill>
                <a:schemeClr val="tx1"/>
              </a:solidFill>
            </a:rPr>
            <a:t> </a:t>
          </a:r>
          <a:r>
            <a:rPr lang="en-US" sz="2400" dirty="0" err="1" smtClean="0">
              <a:solidFill>
                <a:schemeClr val="tx1"/>
              </a:solidFill>
            </a:rPr>
            <a:t>bảo</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hiện</a:t>
          </a:r>
          <a:r>
            <a:rPr lang="en-US" sz="2400" dirty="0" smtClean="0">
              <a:solidFill>
                <a:schemeClr val="tx1"/>
              </a:solidFill>
            </a:rPr>
            <a:t> </a:t>
          </a:r>
          <a:r>
            <a:rPr lang="en-US" sz="2400" dirty="0" err="1" smtClean="0">
              <a:solidFill>
                <a:schemeClr val="tx1"/>
              </a:solidFill>
            </a:rPr>
            <a:t>công</a:t>
          </a:r>
          <a:r>
            <a:rPr lang="en-US" sz="2400" dirty="0" smtClean="0">
              <a:solidFill>
                <a:schemeClr val="tx1"/>
              </a:solidFill>
            </a:rPr>
            <a:t> </a:t>
          </a:r>
          <a:r>
            <a:rPr lang="en-US" sz="2400" dirty="0" err="1" smtClean="0">
              <a:solidFill>
                <a:schemeClr val="tx1"/>
              </a:solidFill>
            </a:rPr>
            <a:t>tác</a:t>
          </a:r>
          <a:r>
            <a:rPr lang="en-US" sz="2400" dirty="0" smtClean="0">
              <a:solidFill>
                <a:schemeClr val="tx1"/>
              </a:solidFill>
            </a:rPr>
            <a:t> </a:t>
          </a:r>
          <a:r>
            <a:rPr lang="en-US" sz="2400" dirty="0" err="1" smtClean="0">
              <a:solidFill>
                <a:schemeClr val="tx1"/>
              </a:solidFill>
            </a:rPr>
            <a:t>tư</a:t>
          </a:r>
          <a:r>
            <a:rPr lang="en-US" sz="2400" dirty="0" smtClean="0">
              <a:solidFill>
                <a:schemeClr val="tx1"/>
              </a:solidFill>
            </a:rPr>
            <a:t> </a:t>
          </a:r>
          <a:r>
            <a:rPr lang="en-US" sz="2400" dirty="0" err="1" smtClean="0">
              <a:solidFill>
                <a:schemeClr val="tx1"/>
              </a:solidFill>
            </a:rPr>
            <a:t>vấn</a:t>
          </a:r>
          <a:r>
            <a:rPr lang="en-US" sz="2400" dirty="0" smtClean="0">
              <a:solidFill>
                <a:schemeClr val="tx1"/>
              </a:solidFill>
            </a:rPr>
            <a:t> </a:t>
          </a:r>
          <a:r>
            <a:rPr lang="en-US" sz="2400" dirty="0" err="1" smtClean="0">
              <a:solidFill>
                <a:schemeClr val="tx1"/>
              </a:solidFill>
            </a:rPr>
            <a:t>tâm</a:t>
          </a:r>
          <a:r>
            <a:rPr lang="en-US" sz="2400" dirty="0" smtClean="0">
              <a:solidFill>
                <a:schemeClr val="tx1"/>
              </a:solidFill>
            </a:rPr>
            <a:t> </a:t>
          </a:r>
          <a:r>
            <a:rPr lang="en-US" sz="2400" dirty="0" err="1" smtClean="0">
              <a:solidFill>
                <a:schemeClr val="tx1"/>
              </a:solidFill>
            </a:rPr>
            <a:t>lý</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trường</a:t>
          </a:r>
          <a:r>
            <a:rPr lang="en-US" sz="2400" dirty="0" smtClean="0">
              <a:solidFill>
                <a:schemeClr val="tx1"/>
              </a:solidFill>
            </a:rPr>
            <a:t> </a:t>
          </a:r>
          <a:r>
            <a:rPr lang="en-US" sz="2400" dirty="0" err="1" smtClean="0">
              <a:solidFill>
                <a:schemeClr val="tx1"/>
              </a:solidFill>
            </a:rPr>
            <a:t>phổ</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a:t>
          </a:r>
          <a:endParaRPr lang="en-US" sz="2400" dirty="0">
            <a:solidFill>
              <a:schemeClr val="tx1"/>
            </a:solidFill>
          </a:endParaRPr>
        </a:p>
      </dgm:t>
    </dgm:pt>
    <dgm:pt modelId="{D426657B-83E8-4B68-8B08-691AE5A99346}" type="parTrans" cxnId="{D3836552-44CE-47D7-B328-915ECE0CA455}">
      <dgm:prSet/>
      <dgm:spPr/>
      <dgm:t>
        <a:bodyPr/>
        <a:lstStyle/>
        <a:p>
          <a:endParaRPr lang="en-US"/>
        </a:p>
      </dgm:t>
    </dgm:pt>
    <dgm:pt modelId="{E6D8B555-878E-429D-9821-4AE2960DA6DB}" type="sibTrans" cxnId="{D3836552-44CE-47D7-B328-915ECE0CA455}">
      <dgm:prSet/>
      <dgm:spPr/>
      <dgm:t>
        <a:bodyPr/>
        <a:lstStyle/>
        <a:p>
          <a:endParaRPr lang="en-US"/>
        </a:p>
      </dgm:t>
    </dgm:pt>
    <dgm:pt modelId="{CAFA441B-E55C-47BB-B80D-166031A6912F}">
      <dgm:prSet/>
      <dgm:spPr/>
      <dgm:t>
        <a:bodyPr/>
        <a:lstStyle/>
        <a:p>
          <a:pPr algn="just"/>
          <a:endParaRPr lang="en-US" dirty="0"/>
        </a:p>
      </dgm:t>
    </dgm:pt>
    <dgm:pt modelId="{B58CCC02-CE74-408D-9AAB-085F0E60C0A7}" type="parTrans" cxnId="{93252BE4-1684-4DD0-AAE0-04E9199668B7}">
      <dgm:prSet/>
      <dgm:spPr/>
      <dgm:t>
        <a:bodyPr/>
        <a:lstStyle/>
        <a:p>
          <a:endParaRPr lang="en-US"/>
        </a:p>
      </dgm:t>
    </dgm:pt>
    <dgm:pt modelId="{4E0BEE04-3E80-4D8E-87D9-E0C208B8681E}" type="sibTrans" cxnId="{93252BE4-1684-4DD0-AAE0-04E9199668B7}">
      <dgm:prSet/>
      <dgm:spPr/>
      <dgm:t>
        <a:bodyPr/>
        <a:lstStyle/>
        <a:p>
          <a:endParaRPr lang="en-US"/>
        </a:p>
      </dgm:t>
    </dgm:pt>
    <dgm:pt modelId="{A7B9036D-D51C-44D9-9D94-C70C9E3EA119}">
      <dgm:prSet custT="1"/>
      <dgm:spPr>
        <a:solidFill>
          <a:srgbClr val="FFC300"/>
        </a:solidFill>
      </dgm:spPr>
      <dgm:t>
        <a:bodyPr/>
        <a:lstStyle/>
        <a:p>
          <a:pPr algn="just"/>
          <a:r>
            <a:rPr lang="en-US" sz="2400" dirty="0" err="1" smtClean="0"/>
            <a:t>Xây</a:t>
          </a:r>
          <a:r>
            <a:rPr lang="en-US" sz="2400" dirty="0" smtClean="0"/>
            <a:t> </a:t>
          </a:r>
          <a:r>
            <a:rPr lang="en-US" sz="2400" dirty="0" err="1" smtClean="0"/>
            <a:t>dựng</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kế</a:t>
          </a:r>
          <a:r>
            <a:rPr lang="en-US" sz="2400" dirty="0" smtClean="0"/>
            <a:t> </a:t>
          </a:r>
          <a:r>
            <a:rPr lang="en-US" sz="2400" dirty="0" err="1" smtClean="0"/>
            <a:t>hoạch</a:t>
          </a:r>
          <a:r>
            <a:rPr lang="en-US" sz="2400" dirty="0" smtClean="0"/>
            <a:t> </a:t>
          </a:r>
          <a:r>
            <a:rPr lang="en-US" sz="2400" dirty="0" err="1" smtClean="0"/>
            <a:t>để</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công</a:t>
          </a:r>
          <a:r>
            <a:rPr lang="en-US" sz="2400" dirty="0" smtClean="0"/>
            <a:t> </a:t>
          </a:r>
          <a:r>
            <a:rPr lang="en-US" sz="2400" dirty="0" err="1" smtClean="0"/>
            <a:t>tác</a:t>
          </a:r>
          <a:r>
            <a:rPr lang="en-US" sz="2400" dirty="0" smtClean="0"/>
            <a:t> </a:t>
          </a:r>
          <a:r>
            <a:rPr lang="en-US" sz="2400" dirty="0" err="1" smtClean="0"/>
            <a:t>tư</a:t>
          </a:r>
          <a:r>
            <a:rPr lang="en-US" sz="2400" dirty="0" smtClean="0"/>
            <a:t> </a:t>
          </a:r>
          <a:r>
            <a:rPr lang="en-US" sz="2400" dirty="0" err="1" smtClean="0"/>
            <a:t>vấn</a:t>
          </a:r>
          <a:r>
            <a:rPr lang="en-US" sz="2400" dirty="0" smtClean="0"/>
            <a:t> </a:t>
          </a:r>
          <a:r>
            <a:rPr lang="en-US" sz="2400" dirty="0" err="1" smtClean="0"/>
            <a:t>tâm</a:t>
          </a:r>
          <a:r>
            <a:rPr lang="en-US" sz="2400" dirty="0" smtClean="0"/>
            <a:t> </a:t>
          </a:r>
          <a:r>
            <a:rPr lang="en-US" sz="2400" dirty="0" err="1" smtClean="0"/>
            <a:t>lý</a:t>
          </a:r>
          <a:r>
            <a:rPr lang="en-US" sz="2400" dirty="0" smtClean="0"/>
            <a:t> </a:t>
          </a:r>
          <a:r>
            <a:rPr lang="en-US" sz="2400" dirty="0" err="1" smtClean="0"/>
            <a:t>cho</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trong</a:t>
          </a:r>
          <a:r>
            <a:rPr lang="en-US" sz="2400" dirty="0" smtClean="0"/>
            <a:t> </a:t>
          </a:r>
          <a:r>
            <a:rPr lang="en-US" sz="2400" dirty="0" err="1" smtClean="0"/>
            <a:t>trường</a:t>
          </a:r>
          <a:r>
            <a:rPr lang="en-US" sz="2400" dirty="0" smtClean="0"/>
            <a:t> </a:t>
          </a:r>
          <a:r>
            <a:rPr lang="en-US" sz="2400" dirty="0" err="1" smtClean="0"/>
            <a:t>phổ</a:t>
          </a:r>
          <a:r>
            <a:rPr lang="en-US" sz="2400" dirty="0" smtClean="0"/>
            <a:t> </a:t>
          </a:r>
          <a:r>
            <a:rPr lang="en-US" sz="2400" dirty="0" err="1" smtClean="0"/>
            <a:t>thông</a:t>
          </a:r>
          <a:endParaRPr lang="en-US" sz="2400" dirty="0"/>
        </a:p>
      </dgm:t>
    </dgm:pt>
    <dgm:pt modelId="{910FB3C8-B1C1-4883-87AA-997215FAD7DA}" type="parTrans" cxnId="{449D06F1-2450-4C93-AC91-2FF22ED0B604}">
      <dgm:prSet/>
      <dgm:spPr/>
      <dgm:t>
        <a:bodyPr/>
        <a:lstStyle/>
        <a:p>
          <a:endParaRPr lang="en-US"/>
        </a:p>
      </dgm:t>
    </dgm:pt>
    <dgm:pt modelId="{CFD37D38-59C2-456A-BD97-CF7D51DDA099}" type="sibTrans" cxnId="{449D06F1-2450-4C93-AC91-2FF22ED0B604}">
      <dgm:prSet/>
      <dgm:spPr/>
      <dgm:t>
        <a:bodyPr/>
        <a:lstStyle/>
        <a:p>
          <a:endParaRPr lang="en-US"/>
        </a:p>
      </dgm:t>
    </dgm:pt>
    <dgm:pt modelId="{3826C403-160C-43B3-8511-4C8CB6C9A360}" type="pres">
      <dgm:prSet presAssocID="{756994C0-FBB7-457F-8C97-7B258DD5EFBA}" presName="vert0" presStyleCnt="0">
        <dgm:presLayoutVars>
          <dgm:dir/>
          <dgm:animOne val="branch"/>
          <dgm:animLvl val="lvl"/>
        </dgm:presLayoutVars>
      </dgm:prSet>
      <dgm:spPr/>
      <dgm:t>
        <a:bodyPr/>
        <a:lstStyle/>
        <a:p>
          <a:endParaRPr lang="en-US"/>
        </a:p>
      </dgm:t>
    </dgm:pt>
    <dgm:pt modelId="{6E1E5A68-6E3D-4FAA-918B-2B9AC2EBDF79}" type="pres">
      <dgm:prSet presAssocID="{7AF93BFA-8448-4ED9-A95C-1813A68B84C8}" presName="thickLine" presStyleLbl="alignNode1" presStyleIdx="0" presStyleCnt="5"/>
      <dgm:spPr/>
    </dgm:pt>
    <dgm:pt modelId="{19EE3E22-F813-4F10-A3CC-1469645B90E2}" type="pres">
      <dgm:prSet presAssocID="{7AF93BFA-8448-4ED9-A95C-1813A68B84C8}" presName="horz1" presStyleCnt="0"/>
      <dgm:spPr/>
    </dgm:pt>
    <dgm:pt modelId="{996C1F4B-756D-4277-A750-A875B5B4DD82}" type="pres">
      <dgm:prSet presAssocID="{7AF93BFA-8448-4ED9-A95C-1813A68B84C8}" presName="tx1" presStyleLbl="revTx" presStyleIdx="0" presStyleCnt="5"/>
      <dgm:spPr/>
      <dgm:t>
        <a:bodyPr/>
        <a:lstStyle/>
        <a:p>
          <a:endParaRPr lang="en-US"/>
        </a:p>
      </dgm:t>
    </dgm:pt>
    <dgm:pt modelId="{0D242E89-3253-482F-89EF-EF104BBD1F0D}" type="pres">
      <dgm:prSet presAssocID="{7AF93BFA-8448-4ED9-A95C-1813A68B84C8}" presName="vert1" presStyleCnt="0"/>
      <dgm:spPr/>
    </dgm:pt>
    <dgm:pt modelId="{62866737-DC91-48F8-965C-50EF069C1393}" type="pres">
      <dgm:prSet presAssocID="{6C01427C-44F8-471C-BDCF-93BC6C794E86}" presName="thickLine" presStyleLbl="alignNode1" presStyleIdx="1" presStyleCnt="5"/>
      <dgm:spPr/>
    </dgm:pt>
    <dgm:pt modelId="{1D12ACAE-3275-4DE5-91C7-3C2989B51F96}" type="pres">
      <dgm:prSet presAssocID="{6C01427C-44F8-471C-BDCF-93BC6C794E86}" presName="horz1" presStyleCnt="0"/>
      <dgm:spPr/>
    </dgm:pt>
    <dgm:pt modelId="{29EB0130-BCAE-433E-8B19-57D751D8FFE8}" type="pres">
      <dgm:prSet presAssocID="{6C01427C-44F8-471C-BDCF-93BC6C794E86}" presName="tx1" presStyleLbl="revTx" presStyleIdx="1" presStyleCnt="5"/>
      <dgm:spPr/>
      <dgm:t>
        <a:bodyPr/>
        <a:lstStyle/>
        <a:p>
          <a:endParaRPr lang="en-US"/>
        </a:p>
      </dgm:t>
    </dgm:pt>
    <dgm:pt modelId="{DA114291-9116-4357-BECA-FD05C44FA5DC}" type="pres">
      <dgm:prSet presAssocID="{6C01427C-44F8-471C-BDCF-93BC6C794E86}" presName="vert1" presStyleCnt="0"/>
      <dgm:spPr/>
    </dgm:pt>
    <dgm:pt modelId="{7D34EC89-D8A4-4B0B-AC9E-D49C8863D016}" type="pres">
      <dgm:prSet presAssocID="{AEE6BE33-6A1D-47F6-A8AE-0803D05D6A47}" presName="thickLine" presStyleLbl="alignNode1" presStyleIdx="2" presStyleCnt="5"/>
      <dgm:spPr/>
    </dgm:pt>
    <dgm:pt modelId="{0564C84E-F12E-45FE-8AE0-6CB87691FAE0}" type="pres">
      <dgm:prSet presAssocID="{AEE6BE33-6A1D-47F6-A8AE-0803D05D6A47}" presName="horz1" presStyleCnt="0"/>
      <dgm:spPr/>
    </dgm:pt>
    <dgm:pt modelId="{E4B7865E-9E9F-4AE9-B8D9-A6BE7F4AFA4F}" type="pres">
      <dgm:prSet presAssocID="{AEE6BE33-6A1D-47F6-A8AE-0803D05D6A47}" presName="tx1" presStyleLbl="revTx" presStyleIdx="2" presStyleCnt="5"/>
      <dgm:spPr/>
      <dgm:t>
        <a:bodyPr/>
        <a:lstStyle/>
        <a:p>
          <a:endParaRPr lang="en-US"/>
        </a:p>
      </dgm:t>
    </dgm:pt>
    <dgm:pt modelId="{BD647DFE-F5CA-4CCA-8ADD-5BA99C5A4F00}" type="pres">
      <dgm:prSet presAssocID="{AEE6BE33-6A1D-47F6-A8AE-0803D05D6A47}" presName="vert1" presStyleCnt="0"/>
      <dgm:spPr/>
    </dgm:pt>
    <dgm:pt modelId="{EA7B8912-4714-421B-B1CB-469EB563B325}" type="pres">
      <dgm:prSet presAssocID="{CAFA441B-E55C-47BB-B80D-166031A6912F}" presName="thickLine" presStyleLbl="alignNode1" presStyleIdx="3" presStyleCnt="5"/>
      <dgm:spPr/>
    </dgm:pt>
    <dgm:pt modelId="{7957ECB5-D0FD-4CB3-B88C-96C888E0675D}" type="pres">
      <dgm:prSet presAssocID="{CAFA441B-E55C-47BB-B80D-166031A6912F}" presName="horz1" presStyleCnt="0"/>
      <dgm:spPr/>
    </dgm:pt>
    <dgm:pt modelId="{C38F24DE-4DD6-45C2-B542-8E87C3CFE60C}" type="pres">
      <dgm:prSet presAssocID="{CAFA441B-E55C-47BB-B80D-166031A6912F}" presName="tx1" presStyleLbl="revTx" presStyleIdx="3" presStyleCnt="5"/>
      <dgm:spPr/>
      <dgm:t>
        <a:bodyPr/>
        <a:lstStyle/>
        <a:p>
          <a:endParaRPr lang="en-US"/>
        </a:p>
      </dgm:t>
    </dgm:pt>
    <dgm:pt modelId="{E8144179-8448-4858-90D9-30AA04554672}" type="pres">
      <dgm:prSet presAssocID="{CAFA441B-E55C-47BB-B80D-166031A6912F}" presName="vert1" presStyleCnt="0"/>
      <dgm:spPr/>
    </dgm:pt>
    <dgm:pt modelId="{A0089494-DD53-408C-8FD3-C76055335443}" type="pres">
      <dgm:prSet presAssocID="{A7B9036D-D51C-44D9-9D94-C70C9E3EA119}" presName="thickLine" presStyleLbl="alignNode1" presStyleIdx="4" presStyleCnt="5"/>
      <dgm:spPr/>
    </dgm:pt>
    <dgm:pt modelId="{D9972503-28ED-4BDA-8124-D8A5EAA60664}" type="pres">
      <dgm:prSet presAssocID="{A7B9036D-D51C-44D9-9D94-C70C9E3EA119}" presName="horz1" presStyleCnt="0"/>
      <dgm:spPr/>
    </dgm:pt>
    <dgm:pt modelId="{A6970CA8-DE4F-41C5-8F1C-FF6975D59A42}" type="pres">
      <dgm:prSet presAssocID="{A7B9036D-D51C-44D9-9D94-C70C9E3EA119}" presName="tx1" presStyleLbl="revTx" presStyleIdx="4" presStyleCnt="5"/>
      <dgm:spPr/>
      <dgm:t>
        <a:bodyPr/>
        <a:lstStyle/>
        <a:p>
          <a:endParaRPr lang="en-US"/>
        </a:p>
      </dgm:t>
    </dgm:pt>
    <dgm:pt modelId="{E599997B-F61E-4AE1-A788-AB8C87212E02}" type="pres">
      <dgm:prSet presAssocID="{A7B9036D-D51C-44D9-9D94-C70C9E3EA119}" presName="vert1" presStyleCnt="0"/>
      <dgm:spPr/>
    </dgm:pt>
  </dgm:ptLst>
  <dgm:cxnLst>
    <dgm:cxn modelId="{DC1F369F-2B07-48FC-9FDE-DAEC9C3839F0}" srcId="{756994C0-FBB7-457F-8C97-7B258DD5EFBA}" destId="{6C01427C-44F8-471C-BDCF-93BC6C794E86}" srcOrd="1" destOrd="0" parTransId="{1ADBECEE-F9B7-4395-8A7F-63409910B302}" sibTransId="{5DD10145-C9CB-468B-B0D2-E23123D6E8F4}"/>
    <dgm:cxn modelId="{D3836552-44CE-47D7-B328-915ECE0CA455}" srcId="{756994C0-FBB7-457F-8C97-7B258DD5EFBA}" destId="{AEE6BE33-6A1D-47F6-A8AE-0803D05D6A47}" srcOrd="2" destOrd="0" parTransId="{D426657B-83E8-4B68-8B08-691AE5A99346}" sibTransId="{E6D8B555-878E-429D-9821-4AE2960DA6DB}"/>
    <dgm:cxn modelId="{449D06F1-2450-4C93-AC91-2FF22ED0B604}" srcId="{756994C0-FBB7-457F-8C97-7B258DD5EFBA}" destId="{A7B9036D-D51C-44D9-9D94-C70C9E3EA119}" srcOrd="4" destOrd="0" parTransId="{910FB3C8-B1C1-4883-87AA-997215FAD7DA}" sibTransId="{CFD37D38-59C2-456A-BD97-CF7D51DDA099}"/>
    <dgm:cxn modelId="{0D4EDEA5-3757-4541-8CDD-4D06D7F92459}" type="presOf" srcId="{CAFA441B-E55C-47BB-B80D-166031A6912F}" destId="{C38F24DE-4DD6-45C2-B542-8E87C3CFE60C}" srcOrd="0" destOrd="0" presId="urn:microsoft.com/office/officeart/2008/layout/LinedList"/>
    <dgm:cxn modelId="{D55276A6-7475-4673-9A28-AC3A852B9338}" type="presOf" srcId="{AEE6BE33-6A1D-47F6-A8AE-0803D05D6A47}" destId="{E4B7865E-9E9F-4AE9-B8D9-A6BE7F4AFA4F}" srcOrd="0" destOrd="0" presId="urn:microsoft.com/office/officeart/2008/layout/LinedList"/>
    <dgm:cxn modelId="{130B56A7-69F2-42F8-A4ED-9BA5005C7228}" type="presOf" srcId="{7AF93BFA-8448-4ED9-A95C-1813A68B84C8}" destId="{996C1F4B-756D-4277-A750-A875B5B4DD82}" srcOrd="0" destOrd="0" presId="urn:microsoft.com/office/officeart/2008/layout/LinedList"/>
    <dgm:cxn modelId="{B61D6FCA-055F-4B7F-B7E8-4E7263586F98}" type="presOf" srcId="{A7B9036D-D51C-44D9-9D94-C70C9E3EA119}" destId="{A6970CA8-DE4F-41C5-8F1C-FF6975D59A42}" srcOrd="0" destOrd="0" presId="urn:microsoft.com/office/officeart/2008/layout/LinedList"/>
    <dgm:cxn modelId="{93252BE4-1684-4DD0-AAE0-04E9199668B7}" srcId="{756994C0-FBB7-457F-8C97-7B258DD5EFBA}" destId="{CAFA441B-E55C-47BB-B80D-166031A6912F}" srcOrd="3" destOrd="0" parTransId="{B58CCC02-CE74-408D-9AAB-085F0E60C0A7}" sibTransId="{4E0BEE04-3E80-4D8E-87D9-E0C208B8681E}"/>
    <dgm:cxn modelId="{51123894-AE89-4B89-BA6E-6B0140F685CB}" type="presOf" srcId="{756994C0-FBB7-457F-8C97-7B258DD5EFBA}" destId="{3826C403-160C-43B3-8511-4C8CB6C9A360}" srcOrd="0" destOrd="0" presId="urn:microsoft.com/office/officeart/2008/layout/LinedList"/>
    <dgm:cxn modelId="{32DB3B94-E97B-4ACB-829F-BC5089DF256C}" srcId="{756994C0-FBB7-457F-8C97-7B258DD5EFBA}" destId="{7AF93BFA-8448-4ED9-A95C-1813A68B84C8}" srcOrd="0" destOrd="0" parTransId="{0C9D201D-2CC7-4103-A3A8-57FAB52340AB}" sibTransId="{D18F9621-0C54-4570-89DE-8C42E69D5C70}"/>
    <dgm:cxn modelId="{AEDBB130-ED75-45C8-8A40-F9EFD70313C4}" type="presOf" srcId="{6C01427C-44F8-471C-BDCF-93BC6C794E86}" destId="{29EB0130-BCAE-433E-8B19-57D751D8FFE8}" srcOrd="0" destOrd="0" presId="urn:microsoft.com/office/officeart/2008/layout/LinedList"/>
    <dgm:cxn modelId="{CBE783EF-FCC4-487B-83BF-482F8AF6B263}" type="presParOf" srcId="{3826C403-160C-43B3-8511-4C8CB6C9A360}" destId="{6E1E5A68-6E3D-4FAA-918B-2B9AC2EBDF79}" srcOrd="0" destOrd="0" presId="urn:microsoft.com/office/officeart/2008/layout/LinedList"/>
    <dgm:cxn modelId="{37818DC1-8D0B-4334-BF11-4CAD24939DC9}" type="presParOf" srcId="{3826C403-160C-43B3-8511-4C8CB6C9A360}" destId="{19EE3E22-F813-4F10-A3CC-1469645B90E2}" srcOrd="1" destOrd="0" presId="urn:microsoft.com/office/officeart/2008/layout/LinedList"/>
    <dgm:cxn modelId="{9C8C552B-A172-4BBA-82BB-76B153A5B917}" type="presParOf" srcId="{19EE3E22-F813-4F10-A3CC-1469645B90E2}" destId="{996C1F4B-756D-4277-A750-A875B5B4DD82}" srcOrd="0" destOrd="0" presId="urn:microsoft.com/office/officeart/2008/layout/LinedList"/>
    <dgm:cxn modelId="{BEECC7C3-5034-4856-BCD9-58BF5C20E3CA}" type="presParOf" srcId="{19EE3E22-F813-4F10-A3CC-1469645B90E2}" destId="{0D242E89-3253-482F-89EF-EF104BBD1F0D}" srcOrd="1" destOrd="0" presId="urn:microsoft.com/office/officeart/2008/layout/LinedList"/>
    <dgm:cxn modelId="{89F4D76B-AF99-46D9-8B92-C58349A444C2}" type="presParOf" srcId="{3826C403-160C-43B3-8511-4C8CB6C9A360}" destId="{62866737-DC91-48F8-965C-50EF069C1393}" srcOrd="2" destOrd="0" presId="urn:microsoft.com/office/officeart/2008/layout/LinedList"/>
    <dgm:cxn modelId="{1464C9D2-7637-4C01-8BB0-EDD0539E11E9}" type="presParOf" srcId="{3826C403-160C-43B3-8511-4C8CB6C9A360}" destId="{1D12ACAE-3275-4DE5-91C7-3C2989B51F96}" srcOrd="3" destOrd="0" presId="urn:microsoft.com/office/officeart/2008/layout/LinedList"/>
    <dgm:cxn modelId="{B9F8AAAE-CB61-4776-8AE1-A1E31C490839}" type="presParOf" srcId="{1D12ACAE-3275-4DE5-91C7-3C2989B51F96}" destId="{29EB0130-BCAE-433E-8B19-57D751D8FFE8}" srcOrd="0" destOrd="0" presId="urn:microsoft.com/office/officeart/2008/layout/LinedList"/>
    <dgm:cxn modelId="{36445023-E10F-49FF-9BC4-C1F620BC3AE6}" type="presParOf" srcId="{1D12ACAE-3275-4DE5-91C7-3C2989B51F96}" destId="{DA114291-9116-4357-BECA-FD05C44FA5DC}" srcOrd="1" destOrd="0" presId="urn:microsoft.com/office/officeart/2008/layout/LinedList"/>
    <dgm:cxn modelId="{07975F70-D212-4377-B724-14CCAB9A0EF0}" type="presParOf" srcId="{3826C403-160C-43B3-8511-4C8CB6C9A360}" destId="{7D34EC89-D8A4-4B0B-AC9E-D49C8863D016}" srcOrd="4" destOrd="0" presId="urn:microsoft.com/office/officeart/2008/layout/LinedList"/>
    <dgm:cxn modelId="{94AB02CD-ADB5-4EC0-B4AE-76479A85BE8E}" type="presParOf" srcId="{3826C403-160C-43B3-8511-4C8CB6C9A360}" destId="{0564C84E-F12E-45FE-8AE0-6CB87691FAE0}" srcOrd="5" destOrd="0" presId="urn:microsoft.com/office/officeart/2008/layout/LinedList"/>
    <dgm:cxn modelId="{503F6480-E3AA-4B87-A6FD-3A9519276D4B}" type="presParOf" srcId="{0564C84E-F12E-45FE-8AE0-6CB87691FAE0}" destId="{E4B7865E-9E9F-4AE9-B8D9-A6BE7F4AFA4F}" srcOrd="0" destOrd="0" presId="urn:microsoft.com/office/officeart/2008/layout/LinedList"/>
    <dgm:cxn modelId="{7614FEEB-1D02-49B0-A33A-329AFBA3B2FA}" type="presParOf" srcId="{0564C84E-F12E-45FE-8AE0-6CB87691FAE0}" destId="{BD647DFE-F5CA-4CCA-8ADD-5BA99C5A4F00}" srcOrd="1" destOrd="0" presId="urn:microsoft.com/office/officeart/2008/layout/LinedList"/>
    <dgm:cxn modelId="{2F55BAA2-979F-4717-A1C8-1A21F116F024}" type="presParOf" srcId="{3826C403-160C-43B3-8511-4C8CB6C9A360}" destId="{EA7B8912-4714-421B-B1CB-469EB563B325}" srcOrd="6" destOrd="0" presId="urn:microsoft.com/office/officeart/2008/layout/LinedList"/>
    <dgm:cxn modelId="{362E7418-AE60-4170-8082-02BFF7A0AC11}" type="presParOf" srcId="{3826C403-160C-43B3-8511-4C8CB6C9A360}" destId="{7957ECB5-D0FD-4CB3-B88C-96C888E0675D}" srcOrd="7" destOrd="0" presId="urn:microsoft.com/office/officeart/2008/layout/LinedList"/>
    <dgm:cxn modelId="{429392DD-5BFB-4358-89F8-B94ABDAD74F1}" type="presParOf" srcId="{7957ECB5-D0FD-4CB3-B88C-96C888E0675D}" destId="{C38F24DE-4DD6-45C2-B542-8E87C3CFE60C}" srcOrd="0" destOrd="0" presId="urn:microsoft.com/office/officeart/2008/layout/LinedList"/>
    <dgm:cxn modelId="{B079F4D5-A9A9-4E7C-829A-2023787D5426}" type="presParOf" srcId="{7957ECB5-D0FD-4CB3-B88C-96C888E0675D}" destId="{E8144179-8448-4858-90D9-30AA04554672}" srcOrd="1" destOrd="0" presId="urn:microsoft.com/office/officeart/2008/layout/LinedList"/>
    <dgm:cxn modelId="{0860209E-044B-4F74-B57B-E7838F54EB4A}" type="presParOf" srcId="{3826C403-160C-43B3-8511-4C8CB6C9A360}" destId="{A0089494-DD53-408C-8FD3-C76055335443}" srcOrd="8" destOrd="0" presId="urn:microsoft.com/office/officeart/2008/layout/LinedList"/>
    <dgm:cxn modelId="{FBEB53A3-66A4-4C06-B22A-95D90F7BCE51}" type="presParOf" srcId="{3826C403-160C-43B3-8511-4C8CB6C9A360}" destId="{D9972503-28ED-4BDA-8124-D8A5EAA60664}" srcOrd="9" destOrd="0" presId="urn:microsoft.com/office/officeart/2008/layout/LinedList"/>
    <dgm:cxn modelId="{671687E2-D30B-4CD4-AE8F-D5D48BDE0BBB}" type="presParOf" srcId="{D9972503-28ED-4BDA-8124-D8A5EAA60664}" destId="{A6970CA8-DE4F-41C5-8F1C-FF6975D59A42}" srcOrd="0" destOrd="0" presId="urn:microsoft.com/office/officeart/2008/layout/LinedList"/>
    <dgm:cxn modelId="{5422BE16-DFF5-4761-8F9B-D0550A099E43}" type="presParOf" srcId="{D9972503-28ED-4BDA-8124-D8A5EAA60664}" destId="{E599997B-F61E-4AE1-A788-AB8C87212E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dgm:t>
        <a:bodyPr/>
        <a:lstStyle/>
        <a:p>
          <a:r>
            <a:rPr lang="vi-VN" sz="1600" b="1" dirty="0" smtClean="0"/>
            <a:t>ĐIỀU KIỆN ĐẢM BẢO THỰC HIỆN CÔNG TÁC TƯ VẤN TÂM LÝ CHO HỌC SINH</a:t>
          </a:r>
          <a:endParaRPr lang="en-US" sz="1600" b="0" i="0" dirty="0"/>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custT="1"/>
      <dgm:spPr/>
      <dgm:t>
        <a:bodyPr/>
        <a:lstStyle/>
        <a:p>
          <a:r>
            <a:rPr lang="vi-VN" sz="2000" b="1" dirty="0" smtClean="0"/>
            <a:t>TỔ CHỨC THỰC HIỆN</a:t>
          </a:r>
          <a:endParaRPr lang="en-US" sz="2000" b="0" i="0" dirty="0"/>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dgm:t>
        <a:bodyPr/>
        <a:lstStyle/>
        <a:p>
          <a:r>
            <a:rPr lang="pt-BR" sz="1600" b="1" dirty="0" smtClean="0"/>
            <a:t>KHÁI QUÁT VỀ CÔNG TÁC TƯ VẤN TÂM LÝ CHO HỌC SINH TRONG TRƯỜNG PHỔ THÔNG</a:t>
          </a:r>
          <a:endParaRPr lang="en-US" sz="1600" b="0" i="0" dirty="0"/>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dgm:t>
        <a:bodyPr/>
        <a:lstStyle/>
        <a:p>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endParaRPr lang="en-US" sz="2800" b="0" i="0" dirty="0"/>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custT="1"/>
      <dgm:spPr/>
      <dgm:t>
        <a:bodyPr/>
        <a:lstStyle/>
        <a:p>
          <a:r>
            <a:rPr lang="en-US" sz="3200" b="1" dirty="0" err="1" smtClean="0"/>
            <a:t>Kinh</a:t>
          </a:r>
          <a:r>
            <a:rPr lang="en-US" sz="3200" b="1" dirty="0" smtClean="0"/>
            <a:t> </a:t>
          </a:r>
          <a:r>
            <a:rPr lang="en-US" sz="3200" b="1" dirty="0" err="1" smtClean="0"/>
            <a:t>phí</a:t>
          </a:r>
          <a:endParaRPr lang="en-US" sz="3200" b="0" i="0" dirty="0"/>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dgm:t>
        <a:bodyPr/>
        <a:lstStyle/>
        <a:p>
          <a:r>
            <a:rPr lang="en-US" sz="2800" b="0" i="0" dirty="0" err="1" smtClean="0"/>
            <a:t>Tổ</a:t>
          </a:r>
          <a:r>
            <a:rPr lang="en-US" sz="2800" b="0" i="0" dirty="0" smtClean="0"/>
            <a:t> </a:t>
          </a:r>
          <a:r>
            <a:rPr lang="en-US" sz="2800" b="0" i="0" dirty="0" err="1" smtClean="0"/>
            <a:t>chức</a:t>
          </a:r>
          <a:r>
            <a:rPr lang="en-US" sz="2800" b="0" i="0" dirty="0" smtClean="0"/>
            <a:t>, </a:t>
          </a:r>
          <a:r>
            <a:rPr lang="en-US" sz="2800" b="0" i="0" dirty="0" err="1" smtClean="0"/>
            <a:t>cán</a:t>
          </a:r>
          <a:r>
            <a:rPr lang="en-US" sz="2800" b="0" i="0" dirty="0" smtClean="0"/>
            <a:t> </a:t>
          </a:r>
          <a:r>
            <a:rPr lang="en-US" sz="2800" b="0" i="0" dirty="0" err="1" smtClean="0"/>
            <a:t>bộ</a:t>
          </a:r>
          <a:endParaRPr lang="en-US" sz="2800" b="0" i="0" dirty="0"/>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D4664-811D-456E-9DD7-E665DD89322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1B044E8-DFBD-4E22-A131-B08924DC834F}">
      <dgm:prSet phldrT="[Text]" custT="1"/>
      <dgm:spPr/>
      <dgm:t>
        <a:bodyPr/>
        <a:lstStyle/>
        <a:p>
          <a:r>
            <a:rPr lang="nl-NL" sz="2800" dirty="0" smtClean="0"/>
            <a:t>Căn cứ </a:t>
          </a:r>
          <a:r>
            <a:rPr lang="nl-NL" sz="2800" dirty="0"/>
            <a:t>pháp lý </a:t>
          </a:r>
          <a:endParaRPr lang="en-US" sz="2800" dirty="0"/>
        </a:p>
      </dgm:t>
    </dgm:pt>
    <dgm:pt modelId="{131D7245-4B5F-4D62-873D-B4270B64A69F}" type="parTrans" cxnId="{EF7BA40A-9A04-466D-BB01-8917473269A6}">
      <dgm:prSet/>
      <dgm:spPr/>
      <dgm:t>
        <a:bodyPr/>
        <a:lstStyle/>
        <a:p>
          <a:endParaRPr lang="en-US"/>
        </a:p>
      </dgm:t>
    </dgm:pt>
    <dgm:pt modelId="{A1F8DA69-5731-4CCE-B861-BBB831F3759C}" type="sibTrans" cxnId="{EF7BA40A-9A04-466D-BB01-8917473269A6}">
      <dgm:prSet/>
      <dgm:spPr/>
      <dgm:t>
        <a:bodyPr/>
        <a:lstStyle/>
        <a:p>
          <a:endParaRPr lang="en-US"/>
        </a:p>
      </dgm:t>
    </dgm:pt>
    <dgm:pt modelId="{6817CC23-CB85-4BF7-A14E-3AFACEDA4638}">
      <dgm:prSet custT="1"/>
      <dgm:spPr/>
      <dgm:t>
        <a:bodyPr/>
        <a:lstStyle/>
        <a:p>
          <a:r>
            <a:rPr lang="vi-VN" sz="2800" dirty="0" smtClean="0"/>
            <a:t>Căn cứ thực tiễn</a:t>
          </a:r>
          <a:endParaRPr lang="nl-NL" sz="2800" dirty="0" smtClean="0"/>
        </a:p>
      </dgm:t>
    </dgm:pt>
    <dgm:pt modelId="{39558BC9-B3A6-4C47-BB04-EDCED598C709}" type="parTrans" cxnId="{FDEDC8EE-66EC-4B3D-BA1B-4ED6DE60C72D}">
      <dgm:prSet/>
      <dgm:spPr/>
    </dgm:pt>
    <dgm:pt modelId="{AD61EDF3-BFD6-479A-B064-C869DB47E605}" type="sibTrans" cxnId="{FDEDC8EE-66EC-4B3D-BA1B-4ED6DE60C72D}">
      <dgm:prSet/>
      <dgm:spPr/>
    </dgm:pt>
    <dgm:pt modelId="{980D4755-4074-46D6-AB2B-8F0548FBC9F1}" type="pres">
      <dgm:prSet presAssocID="{1D9D4664-811D-456E-9DD7-E665DD89322F}" presName="linear" presStyleCnt="0">
        <dgm:presLayoutVars>
          <dgm:dir/>
          <dgm:animLvl val="lvl"/>
          <dgm:resizeHandles val="exact"/>
        </dgm:presLayoutVars>
      </dgm:prSet>
      <dgm:spPr/>
      <dgm:t>
        <a:bodyPr/>
        <a:lstStyle/>
        <a:p>
          <a:endParaRPr lang="en-US"/>
        </a:p>
      </dgm:t>
    </dgm:pt>
    <dgm:pt modelId="{2BF392AA-B838-4F19-86D2-FF6912988891}" type="pres">
      <dgm:prSet presAssocID="{31B044E8-DFBD-4E22-A131-B08924DC834F}" presName="parentLin" presStyleCnt="0"/>
      <dgm:spPr/>
    </dgm:pt>
    <dgm:pt modelId="{14BEF929-F8EC-403B-9514-6767A7A46597}" type="pres">
      <dgm:prSet presAssocID="{31B044E8-DFBD-4E22-A131-B08924DC834F}" presName="parentLeftMargin" presStyleLbl="node1" presStyleIdx="0" presStyleCnt="2"/>
      <dgm:spPr/>
      <dgm:t>
        <a:bodyPr/>
        <a:lstStyle/>
        <a:p>
          <a:endParaRPr lang="en-US"/>
        </a:p>
      </dgm:t>
    </dgm:pt>
    <dgm:pt modelId="{C6CBBB87-98A2-43F0-B4AE-666C6ADE11A2}" type="pres">
      <dgm:prSet presAssocID="{31B044E8-DFBD-4E22-A131-B08924DC834F}" presName="parentText" presStyleLbl="node1" presStyleIdx="0" presStyleCnt="2">
        <dgm:presLayoutVars>
          <dgm:chMax val="0"/>
          <dgm:bulletEnabled val="1"/>
        </dgm:presLayoutVars>
      </dgm:prSet>
      <dgm:spPr/>
      <dgm:t>
        <a:bodyPr/>
        <a:lstStyle/>
        <a:p>
          <a:endParaRPr lang="en-US"/>
        </a:p>
      </dgm:t>
    </dgm:pt>
    <dgm:pt modelId="{169D4804-8A03-4E0B-A127-54727F580286}" type="pres">
      <dgm:prSet presAssocID="{31B044E8-DFBD-4E22-A131-B08924DC834F}" presName="negativeSpace" presStyleCnt="0"/>
      <dgm:spPr/>
    </dgm:pt>
    <dgm:pt modelId="{ADF2A6EC-B721-4714-8893-2711F0D0DDA4}" type="pres">
      <dgm:prSet presAssocID="{31B044E8-DFBD-4E22-A131-B08924DC834F}" presName="childText" presStyleLbl="conFgAcc1" presStyleIdx="0" presStyleCnt="2">
        <dgm:presLayoutVars>
          <dgm:bulletEnabled val="1"/>
        </dgm:presLayoutVars>
      </dgm:prSet>
      <dgm:spPr/>
    </dgm:pt>
    <dgm:pt modelId="{A81AA715-65A7-4910-BBC9-401F37E8090C}" type="pres">
      <dgm:prSet presAssocID="{A1F8DA69-5731-4CCE-B861-BBB831F3759C}" presName="spaceBetweenRectangles" presStyleCnt="0"/>
      <dgm:spPr/>
    </dgm:pt>
    <dgm:pt modelId="{60EAF813-323D-4E16-A57A-F4DCBECB6634}" type="pres">
      <dgm:prSet presAssocID="{6817CC23-CB85-4BF7-A14E-3AFACEDA4638}" presName="parentLin" presStyleCnt="0"/>
      <dgm:spPr/>
    </dgm:pt>
    <dgm:pt modelId="{1A3AC206-8D96-400B-9E12-5933043BDFD3}" type="pres">
      <dgm:prSet presAssocID="{6817CC23-CB85-4BF7-A14E-3AFACEDA4638}" presName="parentLeftMargin" presStyleLbl="node1" presStyleIdx="0" presStyleCnt="2"/>
      <dgm:spPr/>
      <dgm:t>
        <a:bodyPr/>
        <a:lstStyle/>
        <a:p>
          <a:endParaRPr lang="en-US"/>
        </a:p>
      </dgm:t>
    </dgm:pt>
    <dgm:pt modelId="{E3E75B1A-0AE1-4475-A851-8BC73C16F9E7}" type="pres">
      <dgm:prSet presAssocID="{6817CC23-CB85-4BF7-A14E-3AFACEDA4638}" presName="parentText" presStyleLbl="node1" presStyleIdx="1" presStyleCnt="2">
        <dgm:presLayoutVars>
          <dgm:chMax val="0"/>
          <dgm:bulletEnabled val="1"/>
        </dgm:presLayoutVars>
      </dgm:prSet>
      <dgm:spPr/>
      <dgm:t>
        <a:bodyPr/>
        <a:lstStyle/>
        <a:p>
          <a:endParaRPr lang="en-US"/>
        </a:p>
      </dgm:t>
    </dgm:pt>
    <dgm:pt modelId="{95063E51-2D0C-48E7-9740-56044F891830}" type="pres">
      <dgm:prSet presAssocID="{6817CC23-CB85-4BF7-A14E-3AFACEDA4638}" presName="negativeSpace" presStyleCnt="0"/>
      <dgm:spPr/>
    </dgm:pt>
    <dgm:pt modelId="{F710CDA0-3050-4B3B-A5C8-6213172A0CF0}" type="pres">
      <dgm:prSet presAssocID="{6817CC23-CB85-4BF7-A14E-3AFACEDA4638}" presName="childText" presStyleLbl="conFgAcc1" presStyleIdx="1" presStyleCnt="2">
        <dgm:presLayoutVars>
          <dgm:bulletEnabled val="1"/>
        </dgm:presLayoutVars>
      </dgm:prSet>
      <dgm:spPr/>
    </dgm:pt>
  </dgm:ptLst>
  <dgm:cxnLst>
    <dgm:cxn modelId="{64D4911B-FEAF-45EF-803D-F28532D4F74E}" type="presOf" srcId="{6817CC23-CB85-4BF7-A14E-3AFACEDA4638}" destId="{E3E75B1A-0AE1-4475-A851-8BC73C16F9E7}" srcOrd="1" destOrd="0" presId="urn:microsoft.com/office/officeart/2005/8/layout/list1"/>
    <dgm:cxn modelId="{FDEDC8EE-66EC-4B3D-BA1B-4ED6DE60C72D}" srcId="{1D9D4664-811D-456E-9DD7-E665DD89322F}" destId="{6817CC23-CB85-4BF7-A14E-3AFACEDA4638}" srcOrd="1" destOrd="0" parTransId="{39558BC9-B3A6-4C47-BB04-EDCED598C709}" sibTransId="{AD61EDF3-BFD6-479A-B064-C869DB47E605}"/>
    <dgm:cxn modelId="{01390770-6124-4421-AB5D-08D6399618CE}" type="presOf" srcId="{31B044E8-DFBD-4E22-A131-B08924DC834F}" destId="{14BEF929-F8EC-403B-9514-6767A7A46597}" srcOrd="0" destOrd="0" presId="urn:microsoft.com/office/officeart/2005/8/layout/list1"/>
    <dgm:cxn modelId="{6E7FBCA7-7EC1-44CE-AF02-0BC5A4ED4195}" type="presOf" srcId="{6817CC23-CB85-4BF7-A14E-3AFACEDA4638}" destId="{1A3AC206-8D96-400B-9E12-5933043BDFD3}" srcOrd="0" destOrd="0" presId="urn:microsoft.com/office/officeart/2005/8/layout/list1"/>
    <dgm:cxn modelId="{97A46255-3887-4458-B1C7-6CBEE7D051AD}" type="presOf" srcId="{31B044E8-DFBD-4E22-A131-B08924DC834F}" destId="{C6CBBB87-98A2-43F0-B4AE-666C6ADE11A2}" srcOrd="1" destOrd="0" presId="urn:microsoft.com/office/officeart/2005/8/layout/list1"/>
    <dgm:cxn modelId="{EF7BA40A-9A04-466D-BB01-8917473269A6}" srcId="{1D9D4664-811D-456E-9DD7-E665DD89322F}" destId="{31B044E8-DFBD-4E22-A131-B08924DC834F}" srcOrd="0" destOrd="0" parTransId="{131D7245-4B5F-4D62-873D-B4270B64A69F}" sibTransId="{A1F8DA69-5731-4CCE-B861-BBB831F3759C}"/>
    <dgm:cxn modelId="{0860334C-9AC2-4539-B7DD-1DBF7446FEAA}" type="presOf" srcId="{1D9D4664-811D-456E-9DD7-E665DD89322F}" destId="{980D4755-4074-46D6-AB2B-8F0548FBC9F1}" srcOrd="0" destOrd="0" presId="urn:microsoft.com/office/officeart/2005/8/layout/list1"/>
    <dgm:cxn modelId="{00CF325C-372B-48A0-9FEA-1459F8543D22}" type="presParOf" srcId="{980D4755-4074-46D6-AB2B-8F0548FBC9F1}" destId="{2BF392AA-B838-4F19-86D2-FF6912988891}" srcOrd="0" destOrd="0" presId="urn:microsoft.com/office/officeart/2005/8/layout/list1"/>
    <dgm:cxn modelId="{92095B15-654A-475F-AE6E-B3DA5C51CC65}" type="presParOf" srcId="{2BF392AA-B838-4F19-86D2-FF6912988891}" destId="{14BEF929-F8EC-403B-9514-6767A7A46597}" srcOrd="0" destOrd="0" presId="urn:microsoft.com/office/officeart/2005/8/layout/list1"/>
    <dgm:cxn modelId="{76F90177-B43E-415D-BE73-9EB0CFAF1F20}" type="presParOf" srcId="{2BF392AA-B838-4F19-86D2-FF6912988891}" destId="{C6CBBB87-98A2-43F0-B4AE-666C6ADE11A2}" srcOrd="1" destOrd="0" presId="urn:microsoft.com/office/officeart/2005/8/layout/list1"/>
    <dgm:cxn modelId="{DB4E4394-D6BC-4B2D-8F07-821A3C2F26C7}" type="presParOf" srcId="{980D4755-4074-46D6-AB2B-8F0548FBC9F1}" destId="{169D4804-8A03-4E0B-A127-54727F580286}" srcOrd="1" destOrd="0" presId="urn:microsoft.com/office/officeart/2005/8/layout/list1"/>
    <dgm:cxn modelId="{5FD13B46-2EBD-4F94-825F-0AAD307F7AD2}" type="presParOf" srcId="{980D4755-4074-46D6-AB2B-8F0548FBC9F1}" destId="{ADF2A6EC-B721-4714-8893-2711F0D0DDA4}" srcOrd="2" destOrd="0" presId="urn:microsoft.com/office/officeart/2005/8/layout/list1"/>
    <dgm:cxn modelId="{F04BE185-A657-47A5-8E9A-5D3681457E0C}" type="presParOf" srcId="{980D4755-4074-46D6-AB2B-8F0548FBC9F1}" destId="{A81AA715-65A7-4910-BBC9-401F37E8090C}" srcOrd="3" destOrd="0" presId="urn:microsoft.com/office/officeart/2005/8/layout/list1"/>
    <dgm:cxn modelId="{00532B75-433F-4E71-9D7E-6F23517B764E}" type="presParOf" srcId="{980D4755-4074-46D6-AB2B-8F0548FBC9F1}" destId="{60EAF813-323D-4E16-A57A-F4DCBECB6634}" srcOrd="4" destOrd="0" presId="urn:microsoft.com/office/officeart/2005/8/layout/list1"/>
    <dgm:cxn modelId="{348F3F1F-AA73-416D-9F7A-EA6BDB3B91D9}" type="presParOf" srcId="{60EAF813-323D-4E16-A57A-F4DCBECB6634}" destId="{1A3AC206-8D96-400B-9E12-5933043BDFD3}" srcOrd="0" destOrd="0" presId="urn:microsoft.com/office/officeart/2005/8/layout/list1"/>
    <dgm:cxn modelId="{8138AA04-AE2A-4803-B015-C04AD2C0F57E}" type="presParOf" srcId="{60EAF813-323D-4E16-A57A-F4DCBECB6634}" destId="{E3E75B1A-0AE1-4475-A851-8BC73C16F9E7}" srcOrd="1" destOrd="0" presId="urn:microsoft.com/office/officeart/2005/8/layout/list1"/>
    <dgm:cxn modelId="{451E81BC-25D7-4752-BCC5-6FE2BBF6DF3A}" type="presParOf" srcId="{980D4755-4074-46D6-AB2B-8F0548FBC9F1}" destId="{95063E51-2D0C-48E7-9740-56044F891830}" srcOrd="5" destOrd="0" presId="urn:microsoft.com/office/officeart/2005/8/layout/list1"/>
    <dgm:cxn modelId="{FEA375D3-1BE4-4C96-8F41-71C3BC5E637F}" type="presParOf" srcId="{980D4755-4074-46D6-AB2B-8F0548FBC9F1}" destId="{F710CDA0-3050-4B3B-A5C8-6213172A0CF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94D6D-6248-474A-95F8-1215577EE3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B3119A-5D69-4DB5-A9DA-9E092B7947F4}">
      <dgm:prSet phldrT="[Text]" custT="1"/>
      <dgm:spPr>
        <a:solidFill>
          <a:srgbClr val="FFC000"/>
        </a:solidFill>
      </dgm:spPr>
      <dgm:t>
        <a:bodyPr vert="vert270" anchor="ctr"/>
        <a:lstStyle/>
        <a:p>
          <a:pPr algn="ctr"/>
          <a:r>
            <a:rPr lang="en-US" sz="2800" b="0" dirty="0"/>
            <a:t>YÊU CẦU</a:t>
          </a:r>
        </a:p>
      </dgm:t>
    </dgm:pt>
    <dgm:pt modelId="{5BA3C296-85A0-4C9F-8014-E211F4A491A1}" type="parTrans" cxnId="{DD354502-F805-42CB-AE00-A0FBCE13FDFC}">
      <dgm:prSet/>
      <dgm:spPr/>
      <dgm:t>
        <a:bodyPr/>
        <a:lstStyle/>
        <a:p>
          <a:endParaRPr lang="en-US"/>
        </a:p>
      </dgm:t>
    </dgm:pt>
    <dgm:pt modelId="{9A813E63-39F3-4A93-9A34-6B55CEFC895E}" type="sibTrans" cxnId="{DD354502-F805-42CB-AE00-A0FBCE13FDFC}">
      <dgm:prSet/>
      <dgm:spPr/>
      <dgm:t>
        <a:bodyPr/>
        <a:lstStyle/>
        <a:p>
          <a:endParaRPr lang="en-US"/>
        </a:p>
      </dgm:t>
    </dgm:pt>
    <dgm:pt modelId="{4DF81029-6D27-4240-9BA6-89309D9D9993}">
      <dgm:prSet/>
      <dgm:spPr/>
      <dgm:t>
        <a:bodyPr/>
        <a:lstStyle/>
        <a:p>
          <a:r>
            <a:rPr lang="vi-VN" b="0" i="0" dirty="0" smtClean="0"/>
            <a:t>Phải am hiểu tâm lý lứa tuổi học sinh</a:t>
          </a:r>
          <a:endParaRPr lang="en-US" dirty="0"/>
        </a:p>
      </dgm:t>
    </dgm:pt>
    <dgm:pt modelId="{BE4C95D0-C529-4362-A8D4-D949E74E9F72}" type="parTrans" cxnId="{14FC0DAB-D807-4CA5-9682-4B9239B0ACD5}">
      <dgm:prSet/>
      <dgm:spPr/>
      <dgm:t>
        <a:bodyPr/>
        <a:lstStyle/>
        <a:p>
          <a:endParaRPr lang="en-US"/>
        </a:p>
      </dgm:t>
    </dgm:pt>
    <dgm:pt modelId="{E9D76390-D5B2-452A-B87A-08C6EA77F3D0}" type="sibTrans" cxnId="{14FC0DAB-D807-4CA5-9682-4B9239B0ACD5}">
      <dgm:prSet/>
      <dgm:spPr/>
      <dgm:t>
        <a:bodyPr/>
        <a:lstStyle/>
        <a:p>
          <a:endParaRPr lang="en-US"/>
        </a:p>
      </dgm:t>
    </dgm:pt>
    <dgm:pt modelId="{40402011-8574-4380-8503-415B32A18DB6}">
      <dgm:prSet/>
      <dgm:spPr/>
      <dgm:t>
        <a:bodyPr/>
        <a:lstStyle/>
        <a:p>
          <a:r>
            <a:rPr lang="en-US" b="0" i="0" dirty="0" smtClean="0"/>
            <a:t>L</a:t>
          </a:r>
          <a:r>
            <a:rPr lang="vi-VN" b="0" i="0" dirty="0" smtClean="0"/>
            <a:t>hải luôn tôn trọng học sinh</a:t>
          </a:r>
          <a:endParaRPr lang="en-US" dirty="0"/>
        </a:p>
      </dgm:t>
    </dgm:pt>
    <dgm:pt modelId="{1CCDE2AD-17AE-49DB-95BB-4A241AFCF30C}" type="parTrans" cxnId="{EB2E6513-9343-4BDD-8088-F48C95791118}">
      <dgm:prSet/>
      <dgm:spPr/>
      <dgm:t>
        <a:bodyPr/>
        <a:lstStyle/>
        <a:p>
          <a:endParaRPr lang="en-US"/>
        </a:p>
      </dgm:t>
    </dgm:pt>
    <dgm:pt modelId="{F03B5079-5F2C-4F22-B8D6-03787EDC592E}" type="sibTrans" cxnId="{EB2E6513-9343-4BDD-8088-F48C95791118}">
      <dgm:prSet/>
      <dgm:spPr/>
      <dgm:t>
        <a:bodyPr/>
        <a:lstStyle/>
        <a:p>
          <a:endParaRPr lang="en-US"/>
        </a:p>
      </dgm:t>
    </dgm:pt>
    <dgm:pt modelId="{5FE78D2E-69E0-4756-89F8-2DB99677481F}">
      <dgm:prSet/>
      <dgm:spPr/>
      <dgm:t>
        <a:bodyPr/>
        <a:lstStyle/>
        <a:p>
          <a:r>
            <a:rPr lang="en-US" b="0" i="0" dirty="0" smtClean="0"/>
            <a:t>L</a:t>
          </a:r>
          <a:r>
            <a:rPr lang="vi-VN" b="0" i="0" dirty="0" smtClean="0"/>
            <a:t>ắng nghe học sinh</a:t>
          </a:r>
          <a:endParaRPr lang="en-US" dirty="0"/>
        </a:p>
      </dgm:t>
    </dgm:pt>
    <dgm:pt modelId="{A1015CA9-D56B-4668-B381-04C2C11CA51B}" type="parTrans" cxnId="{9924A6D3-FF57-4100-82A5-DB8E67E83E75}">
      <dgm:prSet/>
      <dgm:spPr/>
      <dgm:t>
        <a:bodyPr/>
        <a:lstStyle/>
        <a:p>
          <a:endParaRPr lang="en-US"/>
        </a:p>
      </dgm:t>
    </dgm:pt>
    <dgm:pt modelId="{A2AA56F4-D72D-4F2A-929C-B9E92BACBB4E}" type="sibTrans" cxnId="{9924A6D3-FF57-4100-82A5-DB8E67E83E75}">
      <dgm:prSet/>
      <dgm:spPr/>
      <dgm:t>
        <a:bodyPr/>
        <a:lstStyle/>
        <a:p>
          <a:endParaRPr lang="en-US"/>
        </a:p>
      </dgm:t>
    </dgm:pt>
    <dgm:pt modelId="{66929391-D201-46F2-A61E-5E3D3451F13E}">
      <dgm:prSet/>
      <dgm:spPr/>
      <dgm:t>
        <a:bodyPr/>
        <a:lstStyle/>
        <a:p>
          <a:r>
            <a:rPr lang="en-US" b="0" i="0" dirty="0" smtClean="0"/>
            <a:t>P</a:t>
          </a:r>
          <a:r>
            <a:rPr lang="vi-VN" b="0" i="0" dirty="0" smtClean="0"/>
            <a:t>hải tạo được niềm tin ở học sinh </a:t>
          </a:r>
          <a:endParaRPr lang="en-US" dirty="0"/>
        </a:p>
      </dgm:t>
    </dgm:pt>
    <dgm:pt modelId="{9921EAAB-EC2F-4784-81A4-2507957A615B}" type="parTrans" cxnId="{377AF826-B475-480F-86E6-52B9CEF7FF36}">
      <dgm:prSet/>
      <dgm:spPr/>
      <dgm:t>
        <a:bodyPr/>
        <a:lstStyle/>
        <a:p>
          <a:endParaRPr lang="en-US"/>
        </a:p>
      </dgm:t>
    </dgm:pt>
    <dgm:pt modelId="{CFD70F39-9943-46FB-949C-B6F6C3C6BC11}" type="sibTrans" cxnId="{377AF826-B475-480F-86E6-52B9CEF7FF36}">
      <dgm:prSet/>
      <dgm:spPr/>
      <dgm:t>
        <a:bodyPr/>
        <a:lstStyle/>
        <a:p>
          <a:endParaRPr lang="en-US"/>
        </a:p>
      </dgm:t>
    </dgm:pt>
    <dgm:pt modelId="{08E00C5E-FEDA-429A-BAAD-B04A62BAAAC5}">
      <dgm:prSet/>
      <dgm:spPr/>
      <dgm:t>
        <a:bodyPr/>
        <a:lstStyle/>
        <a:p>
          <a:r>
            <a:rPr lang="en-US" smtClean="0"/>
            <a:t>Tôn trọng nguyên tắc bảo mật</a:t>
          </a:r>
          <a:endParaRPr lang="en-US" dirty="0"/>
        </a:p>
      </dgm:t>
    </dgm:pt>
    <dgm:pt modelId="{1E7EFC44-BB97-4BCD-9F36-ED5665E1EEF8}" type="parTrans" cxnId="{B2C807CA-2B82-4017-AB10-56F1D9EF0DCF}">
      <dgm:prSet/>
      <dgm:spPr/>
      <dgm:t>
        <a:bodyPr/>
        <a:lstStyle/>
        <a:p>
          <a:endParaRPr lang="en-US"/>
        </a:p>
      </dgm:t>
    </dgm:pt>
    <dgm:pt modelId="{B2BDBB32-D150-44F9-8AE2-8E014EE8AFA9}" type="sibTrans" cxnId="{B2C807CA-2B82-4017-AB10-56F1D9EF0DCF}">
      <dgm:prSet/>
      <dgm:spPr/>
      <dgm:t>
        <a:bodyPr/>
        <a:lstStyle/>
        <a:p>
          <a:endParaRPr lang="en-US"/>
        </a:p>
      </dgm:t>
    </dgm:pt>
    <dgm:pt modelId="{A04447AE-6B90-4E66-B82B-168885523C21}" type="pres">
      <dgm:prSet presAssocID="{5D494D6D-6248-474A-95F8-1215577EE3D3}" presName="vert0" presStyleCnt="0">
        <dgm:presLayoutVars>
          <dgm:dir/>
          <dgm:animOne val="branch"/>
          <dgm:animLvl val="lvl"/>
        </dgm:presLayoutVars>
      </dgm:prSet>
      <dgm:spPr/>
      <dgm:t>
        <a:bodyPr/>
        <a:lstStyle/>
        <a:p>
          <a:endParaRPr lang="en-US"/>
        </a:p>
      </dgm:t>
    </dgm:pt>
    <dgm:pt modelId="{0E8D78A3-BEC0-4B79-80E7-265E1C6BD9D1}" type="pres">
      <dgm:prSet presAssocID="{10B3119A-5D69-4DB5-A9DA-9E092B7947F4}" presName="thickLine" presStyleLbl="alignNode1" presStyleIdx="0" presStyleCnt="1"/>
      <dgm:spPr/>
    </dgm:pt>
    <dgm:pt modelId="{8999C69F-6659-4AF1-A10D-690ADCA95179}" type="pres">
      <dgm:prSet presAssocID="{10B3119A-5D69-4DB5-A9DA-9E092B7947F4}" presName="horz1" presStyleCnt="0"/>
      <dgm:spPr/>
    </dgm:pt>
    <dgm:pt modelId="{3B733473-6C68-4051-99AB-276359AF5362}" type="pres">
      <dgm:prSet presAssocID="{10B3119A-5D69-4DB5-A9DA-9E092B7947F4}" presName="tx1" presStyleLbl="revTx" presStyleIdx="0" presStyleCnt="6" custScaleX="45643"/>
      <dgm:spPr/>
      <dgm:t>
        <a:bodyPr/>
        <a:lstStyle/>
        <a:p>
          <a:endParaRPr lang="en-US"/>
        </a:p>
      </dgm:t>
    </dgm:pt>
    <dgm:pt modelId="{F0293A8F-FE6C-4796-A754-797F69E80DBF}" type="pres">
      <dgm:prSet presAssocID="{10B3119A-5D69-4DB5-A9DA-9E092B7947F4}" presName="vert1" presStyleCnt="0"/>
      <dgm:spPr/>
    </dgm:pt>
    <dgm:pt modelId="{93E9A4AC-CFA9-4C22-BA33-D82E787BB8C9}" type="pres">
      <dgm:prSet presAssocID="{4DF81029-6D27-4240-9BA6-89309D9D9993}" presName="vertSpace2a" presStyleCnt="0"/>
      <dgm:spPr/>
    </dgm:pt>
    <dgm:pt modelId="{358A190A-9AFE-48FD-9879-5CBD81C47D71}" type="pres">
      <dgm:prSet presAssocID="{4DF81029-6D27-4240-9BA6-89309D9D9993}" presName="horz2" presStyleCnt="0"/>
      <dgm:spPr/>
    </dgm:pt>
    <dgm:pt modelId="{5CA770FB-A36B-42BF-B03B-0368E88A41D5}" type="pres">
      <dgm:prSet presAssocID="{4DF81029-6D27-4240-9BA6-89309D9D9993}" presName="horzSpace2" presStyleCnt="0"/>
      <dgm:spPr/>
    </dgm:pt>
    <dgm:pt modelId="{181A7C6A-1605-4E22-9569-50695FB2CD5A}" type="pres">
      <dgm:prSet presAssocID="{4DF81029-6D27-4240-9BA6-89309D9D9993}" presName="tx2" presStyleLbl="revTx" presStyleIdx="1" presStyleCnt="6"/>
      <dgm:spPr/>
      <dgm:t>
        <a:bodyPr/>
        <a:lstStyle/>
        <a:p>
          <a:endParaRPr lang="en-US"/>
        </a:p>
      </dgm:t>
    </dgm:pt>
    <dgm:pt modelId="{036CA2C3-B0FE-473B-B055-07CA9BC85E66}" type="pres">
      <dgm:prSet presAssocID="{4DF81029-6D27-4240-9BA6-89309D9D9993}" presName="vert2" presStyleCnt="0"/>
      <dgm:spPr/>
    </dgm:pt>
    <dgm:pt modelId="{D84D08AB-CAEB-4D8A-8D68-BC4AC31C4CAA}" type="pres">
      <dgm:prSet presAssocID="{4DF81029-6D27-4240-9BA6-89309D9D9993}" presName="thinLine2b" presStyleLbl="callout" presStyleIdx="0" presStyleCnt="5"/>
      <dgm:spPr/>
    </dgm:pt>
    <dgm:pt modelId="{5B8D60C3-1EF4-4A69-A555-9D75CDF850EE}" type="pres">
      <dgm:prSet presAssocID="{4DF81029-6D27-4240-9BA6-89309D9D9993}" presName="vertSpace2b" presStyleCnt="0"/>
      <dgm:spPr/>
    </dgm:pt>
    <dgm:pt modelId="{5B6F8DD8-B98C-4B17-A89D-62944BD1C3EE}" type="pres">
      <dgm:prSet presAssocID="{40402011-8574-4380-8503-415B32A18DB6}" presName="horz2" presStyleCnt="0"/>
      <dgm:spPr/>
    </dgm:pt>
    <dgm:pt modelId="{799CF044-452A-4771-9D74-46F77B79F147}" type="pres">
      <dgm:prSet presAssocID="{40402011-8574-4380-8503-415B32A18DB6}" presName="horzSpace2" presStyleCnt="0"/>
      <dgm:spPr/>
    </dgm:pt>
    <dgm:pt modelId="{A71EBE57-BAC4-49C9-B310-ED1BE0119059}" type="pres">
      <dgm:prSet presAssocID="{40402011-8574-4380-8503-415B32A18DB6}" presName="tx2" presStyleLbl="revTx" presStyleIdx="2" presStyleCnt="6"/>
      <dgm:spPr/>
      <dgm:t>
        <a:bodyPr/>
        <a:lstStyle/>
        <a:p>
          <a:endParaRPr lang="en-US"/>
        </a:p>
      </dgm:t>
    </dgm:pt>
    <dgm:pt modelId="{165A33A2-13FF-489C-9531-3B5C9CD02D1D}" type="pres">
      <dgm:prSet presAssocID="{40402011-8574-4380-8503-415B32A18DB6}" presName="vert2" presStyleCnt="0"/>
      <dgm:spPr/>
    </dgm:pt>
    <dgm:pt modelId="{6C27FDD9-2800-4867-A770-68D45B53BE80}" type="pres">
      <dgm:prSet presAssocID="{40402011-8574-4380-8503-415B32A18DB6}" presName="thinLine2b" presStyleLbl="callout" presStyleIdx="1" presStyleCnt="5"/>
      <dgm:spPr/>
    </dgm:pt>
    <dgm:pt modelId="{F9126B18-76FC-4024-8AAB-799216ADFD50}" type="pres">
      <dgm:prSet presAssocID="{40402011-8574-4380-8503-415B32A18DB6}" presName="vertSpace2b" presStyleCnt="0"/>
      <dgm:spPr/>
    </dgm:pt>
    <dgm:pt modelId="{B20CF6A1-AAB4-44D9-886C-1EE8E06FF465}" type="pres">
      <dgm:prSet presAssocID="{5FE78D2E-69E0-4756-89F8-2DB99677481F}" presName="horz2" presStyleCnt="0"/>
      <dgm:spPr/>
    </dgm:pt>
    <dgm:pt modelId="{6334D1A3-A69C-4D00-8AED-F0059D95206F}" type="pres">
      <dgm:prSet presAssocID="{5FE78D2E-69E0-4756-89F8-2DB99677481F}" presName="horzSpace2" presStyleCnt="0"/>
      <dgm:spPr/>
    </dgm:pt>
    <dgm:pt modelId="{2414688A-B34E-4F40-A3B6-6AEFF48730E9}" type="pres">
      <dgm:prSet presAssocID="{5FE78D2E-69E0-4756-89F8-2DB99677481F}" presName="tx2" presStyleLbl="revTx" presStyleIdx="3" presStyleCnt="6"/>
      <dgm:spPr/>
      <dgm:t>
        <a:bodyPr/>
        <a:lstStyle/>
        <a:p>
          <a:endParaRPr lang="en-US"/>
        </a:p>
      </dgm:t>
    </dgm:pt>
    <dgm:pt modelId="{06A8DBC8-7DB7-4B62-8AA7-76068D12C4D3}" type="pres">
      <dgm:prSet presAssocID="{5FE78D2E-69E0-4756-89F8-2DB99677481F}" presName="vert2" presStyleCnt="0"/>
      <dgm:spPr/>
    </dgm:pt>
    <dgm:pt modelId="{45A3F69F-BF2B-4CC7-B7E0-7FFEFD73E8F4}" type="pres">
      <dgm:prSet presAssocID="{5FE78D2E-69E0-4756-89F8-2DB99677481F}" presName="thinLine2b" presStyleLbl="callout" presStyleIdx="2" presStyleCnt="5"/>
      <dgm:spPr/>
    </dgm:pt>
    <dgm:pt modelId="{678DC20F-44A0-4126-AD8A-03D6C4B022EA}" type="pres">
      <dgm:prSet presAssocID="{5FE78D2E-69E0-4756-89F8-2DB99677481F}" presName="vertSpace2b" presStyleCnt="0"/>
      <dgm:spPr/>
    </dgm:pt>
    <dgm:pt modelId="{9C1C6295-CA13-4CDD-B8C8-9742CD47D197}" type="pres">
      <dgm:prSet presAssocID="{66929391-D201-46F2-A61E-5E3D3451F13E}" presName="horz2" presStyleCnt="0"/>
      <dgm:spPr/>
    </dgm:pt>
    <dgm:pt modelId="{AE4D93E9-04CA-4343-AC14-A4F6CCA08E5D}" type="pres">
      <dgm:prSet presAssocID="{66929391-D201-46F2-A61E-5E3D3451F13E}" presName="horzSpace2" presStyleCnt="0"/>
      <dgm:spPr/>
    </dgm:pt>
    <dgm:pt modelId="{FD32716A-6E5D-4BAE-AF0C-7A8B2A7A1469}" type="pres">
      <dgm:prSet presAssocID="{66929391-D201-46F2-A61E-5E3D3451F13E}" presName="tx2" presStyleLbl="revTx" presStyleIdx="4" presStyleCnt="6"/>
      <dgm:spPr/>
      <dgm:t>
        <a:bodyPr/>
        <a:lstStyle/>
        <a:p>
          <a:endParaRPr lang="en-US"/>
        </a:p>
      </dgm:t>
    </dgm:pt>
    <dgm:pt modelId="{F47F05E1-554B-4A8D-BDC4-AD3FE3F67E08}" type="pres">
      <dgm:prSet presAssocID="{66929391-D201-46F2-A61E-5E3D3451F13E}" presName="vert2" presStyleCnt="0"/>
      <dgm:spPr/>
    </dgm:pt>
    <dgm:pt modelId="{90EB298B-52BA-4D15-832B-A33DA307BA4C}" type="pres">
      <dgm:prSet presAssocID="{66929391-D201-46F2-A61E-5E3D3451F13E}" presName="thinLine2b" presStyleLbl="callout" presStyleIdx="3" presStyleCnt="5"/>
      <dgm:spPr/>
    </dgm:pt>
    <dgm:pt modelId="{29064321-962B-4F32-8840-933D3590F9E0}" type="pres">
      <dgm:prSet presAssocID="{66929391-D201-46F2-A61E-5E3D3451F13E}" presName="vertSpace2b" presStyleCnt="0"/>
      <dgm:spPr/>
    </dgm:pt>
    <dgm:pt modelId="{D5E05787-6873-49B5-870B-20DCE21AFE68}" type="pres">
      <dgm:prSet presAssocID="{08E00C5E-FEDA-429A-BAAD-B04A62BAAAC5}" presName="horz2" presStyleCnt="0"/>
      <dgm:spPr/>
    </dgm:pt>
    <dgm:pt modelId="{33684033-2DF7-4AFE-BF05-D37380E05C05}" type="pres">
      <dgm:prSet presAssocID="{08E00C5E-FEDA-429A-BAAD-B04A62BAAAC5}" presName="horzSpace2" presStyleCnt="0"/>
      <dgm:spPr/>
    </dgm:pt>
    <dgm:pt modelId="{6545FAAF-756B-4DFE-9032-477310FF1464}" type="pres">
      <dgm:prSet presAssocID="{08E00C5E-FEDA-429A-BAAD-B04A62BAAAC5}" presName="tx2" presStyleLbl="revTx" presStyleIdx="5" presStyleCnt="6"/>
      <dgm:spPr/>
      <dgm:t>
        <a:bodyPr/>
        <a:lstStyle/>
        <a:p>
          <a:endParaRPr lang="en-US"/>
        </a:p>
      </dgm:t>
    </dgm:pt>
    <dgm:pt modelId="{5AC7324C-447B-452C-80ED-C79F00D219DC}" type="pres">
      <dgm:prSet presAssocID="{08E00C5E-FEDA-429A-BAAD-B04A62BAAAC5}" presName="vert2" presStyleCnt="0"/>
      <dgm:spPr/>
    </dgm:pt>
    <dgm:pt modelId="{11D62B59-D71F-4BC7-A711-38052255A850}" type="pres">
      <dgm:prSet presAssocID="{08E00C5E-FEDA-429A-BAAD-B04A62BAAAC5}" presName="thinLine2b" presStyleLbl="callout" presStyleIdx="4" presStyleCnt="5"/>
      <dgm:spPr/>
    </dgm:pt>
    <dgm:pt modelId="{10178186-064E-4178-BB56-2D40B57597F9}" type="pres">
      <dgm:prSet presAssocID="{08E00C5E-FEDA-429A-BAAD-B04A62BAAAC5}" presName="vertSpace2b" presStyleCnt="0"/>
      <dgm:spPr/>
    </dgm:pt>
  </dgm:ptLst>
  <dgm:cxnLst>
    <dgm:cxn modelId="{9924A6D3-FF57-4100-82A5-DB8E67E83E75}" srcId="{10B3119A-5D69-4DB5-A9DA-9E092B7947F4}" destId="{5FE78D2E-69E0-4756-89F8-2DB99677481F}" srcOrd="2" destOrd="0" parTransId="{A1015CA9-D56B-4668-B381-04C2C11CA51B}" sibTransId="{A2AA56F4-D72D-4F2A-929C-B9E92BACBB4E}"/>
    <dgm:cxn modelId="{2F14008A-D48C-41FA-9BDA-785722980179}" type="presOf" srcId="{66929391-D201-46F2-A61E-5E3D3451F13E}" destId="{FD32716A-6E5D-4BAE-AF0C-7A8B2A7A1469}" srcOrd="0" destOrd="0" presId="urn:microsoft.com/office/officeart/2008/layout/LinedList"/>
    <dgm:cxn modelId="{AE2F552E-5E0D-4D78-85B1-39793623E5AB}" type="presOf" srcId="{08E00C5E-FEDA-429A-BAAD-B04A62BAAAC5}" destId="{6545FAAF-756B-4DFE-9032-477310FF1464}" srcOrd="0" destOrd="0" presId="urn:microsoft.com/office/officeart/2008/layout/LinedList"/>
    <dgm:cxn modelId="{14FC0DAB-D807-4CA5-9682-4B9239B0ACD5}" srcId="{10B3119A-5D69-4DB5-A9DA-9E092B7947F4}" destId="{4DF81029-6D27-4240-9BA6-89309D9D9993}" srcOrd="0" destOrd="0" parTransId="{BE4C95D0-C529-4362-A8D4-D949E74E9F72}" sibTransId="{E9D76390-D5B2-452A-B87A-08C6EA77F3D0}"/>
    <dgm:cxn modelId="{044334BE-45D2-4FA1-A397-1770F40139E6}" type="presOf" srcId="{40402011-8574-4380-8503-415B32A18DB6}" destId="{A71EBE57-BAC4-49C9-B310-ED1BE0119059}" srcOrd="0" destOrd="0" presId="urn:microsoft.com/office/officeart/2008/layout/LinedList"/>
    <dgm:cxn modelId="{DF3506E8-1BEB-4C95-A5E4-102D944C9572}" type="presOf" srcId="{5D494D6D-6248-474A-95F8-1215577EE3D3}" destId="{A04447AE-6B90-4E66-B82B-168885523C21}" srcOrd="0" destOrd="0" presId="urn:microsoft.com/office/officeart/2008/layout/LinedList"/>
    <dgm:cxn modelId="{EB2E6513-9343-4BDD-8088-F48C95791118}" srcId="{10B3119A-5D69-4DB5-A9DA-9E092B7947F4}" destId="{40402011-8574-4380-8503-415B32A18DB6}" srcOrd="1" destOrd="0" parTransId="{1CCDE2AD-17AE-49DB-95BB-4A241AFCF30C}" sibTransId="{F03B5079-5F2C-4F22-B8D6-03787EDC592E}"/>
    <dgm:cxn modelId="{CF7A5D37-E0E7-4BB9-A20D-50D119FD0EF8}" type="presOf" srcId="{10B3119A-5D69-4DB5-A9DA-9E092B7947F4}" destId="{3B733473-6C68-4051-99AB-276359AF5362}" srcOrd="0" destOrd="0" presId="urn:microsoft.com/office/officeart/2008/layout/LinedList"/>
    <dgm:cxn modelId="{DD354502-F805-42CB-AE00-A0FBCE13FDFC}" srcId="{5D494D6D-6248-474A-95F8-1215577EE3D3}" destId="{10B3119A-5D69-4DB5-A9DA-9E092B7947F4}" srcOrd="0" destOrd="0" parTransId="{5BA3C296-85A0-4C9F-8014-E211F4A491A1}" sibTransId="{9A813E63-39F3-4A93-9A34-6B55CEFC895E}"/>
    <dgm:cxn modelId="{377AF826-B475-480F-86E6-52B9CEF7FF36}" srcId="{10B3119A-5D69-4DB5-A9DA-9E092B7947F4}" destId="{66929391-D201-46F2-A61E-5E3D3451F13E}" srcOrd="3" destOrd="0" parTransId="{9921EAAB-EC2F-4784-81A4-2507957A615B}" sibTransId="{CFD70F39-9943-46FB-949C-B6F6C3C6BC11}"/>
    <dgm:cxn modelId="{D357D962-B501-4A22-8341-532C4051DD66}" type="presOf" srcId="{4DF81029-6D27-4240-9BA6-89309D9D9993}" destId="{181A7C6A-1605-4E22-9569-50695FB2CD5A}" srcOrd="0" destOrd="0" presId="urn:microsoft.com/office/officeart/2008/layout/LinedList"/>
    <dgm:cxn modelId="{B2C807CA-2B82-4017-AB10-56F1D9EF0DCF}" srcId="{10B3119A-5D69-4DB5-A9DA-9E092B7947F4}" destId="{08E00C5E-FEDA-429A-BAAD-B04A62BAAAC5}" srcOrd="4" destOrd="0" parTransId="{1E7EFC44-BB97-4BCD-9F36-ED5665E1EEF8}" sibTransId="{B2BDBB32-D150-44F9-8AE2-8E014EE8AFA9}"/>
    <dgm:cxn modelId="{D1BE479C-8E8B-4215-A3A4-30E58DAF098F}" type="presOf" srcId="{5FE78D2E-69E0-4756-89F8-2DB99677481F}" destId="{2414688A-B34E-4F40-A3B6-6AEFF48730E9}" srcOrd="0" destOrd="0" presId="urn:microsoft.com/office/officeart/2008/layout/LinedList"/>
    <dgm:cxn modelId="{1750FF9C-F012-4274-8B40-B3D00ED986A6}" type="presParOf" srcId="{A04447AE-6B90-4E66-B82B-168885523C21}" destId="{0E8D78A3-BEC0-4B79-80E7-265E1C6BD9D1}" srcOrd="0" destOrd="0" presId="urn:microsoft.com/office/officeart/2008/layout/LinedList"/>
    <dgm:cxn modelId="{3C338A99-1658-4B1C-AA19-8F71B098A29F}" type="presParOf" srcId="{A04447AE-6B90-4E66-B82B-168885523C21}" destId="{8999C69F-6659-4AF1-A10D-690ADCA95179}" srcOrd="1" destOrd="0" presId="urn:microsoft.com/office/officeart/2008/layout/LinedList"/>
    <dgm:cxn modelId="{0F362541-89D2-4769-9535-F22B9FD635F3}" type="presParOf" srcId="{8999C69F-6659-4AF1-A10D-690ADCA95179}" destId="{3B733473-6C68-4051-99AB-276359AF5362}" srcOrd="0" destOrd="0" presId="urn:microsoft.com/office/officeart/2008/layout/LinedList"/>
    <dgm:cxn modelId="{5960F958-04C4-4D97-94A5-97986451AF68}" type="presParOf" srcId="{8999C69F-6659-4AF1-A10D-690ADCA95179}" destId="{F0293A8F-FE6C-4796-A754-797F69E80DBF}" srcOrd="1" destOrd="0" presId="urn:microsoft.com/office/officeart/2008/layout/LinedList"/>
    <dgm:cxn modelId="{120A2FD0-5376-431A-843D-A0497C015B29}" type="presParOf" srcId="{F0293A8F-FE6C-4796-A754-797F69E80DBF}" destId="{93E9A4AC-CFA9-4C22-BA33-D82E787BB8C9}" srcOrd="0" destOrd="0" presId="urn:microsoft.com/office/officeart/2008/layout/LinedList"/>
    <dgm:cxn modelId="{1C2407D5-2E1F-43E5-85B2-3B6AD913E0BA}" type="presParOf" srcId="{F0293A8F-FE6C-4796-A754-797F69E80DBF}" destId="{358A190A-9AFE-48FD-9879-5CBD81C47D71}" srcOrd="1" destOrd="0" presId="urn:microsoft.com/office/officeart/2008/layout/LinedList"/>
    <dgm:cxn modelId="{B59B0784-E220-4CC8-A424-6E50576B3A64}" type="presParOf" srcId="{358A190A-9AFE-48FD-9879-5CBD81C47D71}" destId="{5CA770FB-A36B-42BF-B03B-0368E88A41D5}" srcOrd="0" destOrd="0" presId="urn:microsoft.com/office/officeart/2008/layout/LinedList"/>
    <dgm:cxn modelId="{6DC83FE7-C8C9-4C41-809C-9451089A478D}" type="presParOf" srcId="{358A190A-9AFE-48FD-9879-5CBD81C47D71}" destId="{181A7C6A-1605-4E22-9569-50695FB2CD5A}" srcOrd="1" destOrd="0" presId="urn:microsoft.com/office/officeart/2008/layout/LinedList"/>
    <dgm:cxn modelId="{B23F291F-46B9-473C-846A-6D53E088F0FC}" type="presParOf" srcId="{358A190A-9AFE-48FD-9879-5CBD81C47D71}" destId="{036CA2C3-B0FE-473B-B055-07CA9BC85E66}" srcOrd="2" destOrd="0" presId="urn:microsoft.com/office/officeart/2008/layout/LinedList"/>
    <dgm:cxn modelId="{71FC606A-F150-42F3-8024-987DDCDD2AE9}" type="presParOf" srcId="{F0293A8F-FE6C-4796-A754-797F69E80DBF}" destId="{D84D08AB-CAEB-4D8A-8D68-BC4AC31C4CAA}" srcOrd="2" destOrd="0" presId="urn:microsoft.com/office/officeart/2008/layout/LinedList"/>
    <dgm:cxn modelId="{469210AD-13EE-4661-B259-7073598108A9}" type="presParOf" srcId="{F0293A8F-FE6C-4796-A754-797F69E80DBF}" destId="{5B8D60C3-1EF4-4A69-A555-9D75CDF850EE}" srcOrd="3" destOrd="0" presId="urn:microsoft.com/office/officeart/2008/layout/LinedList"/>
    <dgm:cxn modelId="{0E45AA51-3603-4C74-A7CB-4B90CADB9E11}" type="presParOf" srcId="{F0293A8F-FE6C-4796-A754-797F69E80DBF}" destId="{5B6F8DD8-B98C-4B17-A89D-62944BD1C3EE}" srcOrd="4" destOrd="0" presId="urn:microsoft.com/office/officeart/2008/layout/LinedList"/>
    <dgm:cxn modelId="{DD3E3BCC-65C6-4221-B0F6-96C825139087}" type="presParOf" srcId="{5B6F8DD8-B98C-4B17-A89D-62944BD1C3EE}" destId="{799CF044-452A-4771-9D74-46F77B79F147}" srcOrd="0" destOrd="0" presId="urn:microsoft.com/office/officeart/2008/layout/LinedList"/>
    <dgm:cxn modelId="{E71898E3-A81F-40AB-9F70-D0172A95A31D}" type="presParOf" srcId="{5B6F8DD8-B98C-4B17-A89D-62944BD1C3EE}" destId="{A71EBE57-BAC4-49C9-B310-ED1BE0119059}" srcOrd="1" destOrd="0" presId="urn:microsoft.com/office/officeart/2008/layout/LinedList"/>
    <dgm:cxn modelId="{52B383D9-88F2-45FF-B807-A29491892AEC}" type="presParOf" srcId="{5B6F8DD8-B98C-4B17-A89D-62944BD1C3EE}" destId="{165A33A2-13FF-489C-9531-3B5C9CD02D1D}" srcOrd="2" destOrd="0" presId="urn:microsoft.com/office/officeart/2008/layout/LinedList"/>
    <dgm:cxn modelId="{2C4A1E9C-5DF6-434E-B26A-DDED7BFAD604}" type="presParOf" srcId="{F0293A8F-FE6C-4796-A754-797F69E80DBF}" destId="{6C27FDD9-2800-4867-A770-68D45B53BE80}" srcOrd="5" destOrd="0" presId="urn:microsoft.com/office/officeart/2008/layout/LinedList"/>
    <dgm:cxn modelId="{CF7373C0-844E-4FA4-A757-A94DF9ECB67C}" type="presParOf" srcId="{F0293A8F-FE6C-4796-A754-797F69E80DBF}" destId="{F9126B18-76FC-4024-8AAB-799216ADFD50}" srcOrd="6" destOrd="0" presId="urn:microsoft.com/office/officeart/2008/layout/LinedList"/>
    <dgm:cxn modelId="{2262B670-14DF-4C1C-8D86-DC2F907B01EE}" type="presParOf" srcId="{F0293A8F-FE6C-4796-A754-797F69E80DBF}" destId="{B20CF6A1-AAB4-44D9-886C-1EE8E06FF465}" srcOrd="7" destOrd="0" presId="urn:microsoft.com/office/officeart/2008/layout/LinedList"/>
    <dgm:cxn modelId="{F353A9E2-9DE9-40E0-88D4-30CAB59E2C63}" type="presParOf" srcId="{B20CF6A1-AAB4-44D9-886C-1EE8E06FF465}" destId="{6334D1A3-A69C-4D00-8AED-F0059D95206F}" srcOrd="0" destOrd="0" presId="urn:microsoft.com/office/officeart/2008/layout/LinedList"/>
    <dgm:cxn modelId="{C517FDDB-C8E2-4C37-8ED0-65856A4DB877}" type="presParOf" srcId="{B20CF6A1-AAB4-44D9-886C-1EE8E06FF465}" destId="{2414688A-B34E-4F40-A3B6-6AEFF48730E9}" srcOrd="1" destOrd="0" presId="urn:microsoft.com/office/officeart/2008/layout/LinedList"/>
    <dgm:cxn modelId="{F806B308-55B5-4881-84A5-70BA166E324C}" type="presParOf" srcId="{B20CF6A1-AAB4-44D9-886C-1EE8E06FF465}" destId="{06A8DBC8-7DB7-4B62-8AA7-76068D12C4D3}" srcOrd="2" destOrd="0" presId="urn:microsoft.com/office/officeart/2008/layout/LinedList"/>
    <dgm:cxn modelId="{6DCA14B7-2A33-483A-BB60-1FAA061EE74F}" type="presParOf" srcId="{F0293A8F-FE6C-4796-A754-797F69E80DBF}" destId="{45A3F69F-BF2B-4CC7-B7E0-7FFEFD73E8F4}" srcOrd="8" destOrd="0" presId="urn:microsoft.com/office/officeart/2008/layout/LinedList"/>
    <dgm:cxn modelId="{38EDE8FF-54EA-4CA0-BBFC-B998DB31EAC6}" type="presParOf" srcId="{F0293A8F-FE6C-4796-A754-797F69E80DBF}" destId="{678DC20F-44A0-4126-AD8A-03D6C4B022EA}" srcOrd="9" destOrd="0" presId="urn:microsoft.com/office/officeart/2008/layout/LinedList"/>
    <dgm:cxn modelId="{76BD7F04-B73B-47F5-95E7-055A1A9B15E4}" type="presParOf" srcId="{F0293A8F-FE6C-4796-A754-797F69E80DBF}" destId="{9C1C6295-CA13-4CDD-B8C8-9742CD47D197}" srcOrd="10" destOrd="0" presId="urn:microsoft.com/office/officeart/2008/layout/LinedList"/>
    <dgm:cxn modelId="{FBB4A405-3936-41B6-A59F-D4A42C5A7D03}" type="presParOf" srcId="{9C1C6295-CA13-4CDD-B8C8-9742CD47D197}" destId="{AE4D93E9-04CA-4343-AC14-A4F6CCA08E5D}" srcOrd="0" destOrd="0" presId="urn:microsoft.com/office/officeart/2008/layout/LinedList"/>
    <dgm:cxn modelId="{32DDC9AE-F8BA-4A4D-9EC5-08BD7D21BDF9}" type="presParOf" srcId="{9C1C6295-CA13-4CDD-B8C8-9742CD47D197}" destId="{FD32716A-6E5D-4BAE-AF0C-7A8B2A7A1469}" srcOrd="1" destOrd="0" presId="urn:microsoft.com/office/officeart/2008/layout/LinedList"/>
    <dgm:cxn modelId="{BB935F67-8914-45FC-9D12-FA705DB680DE}" type="presParOf" srcId="{9C1C6295-CA13-4CDD-B8C8-9742CD47D197}" destId="{F47F05E1-554B-4A8D-BDC4-AD3FE3F67E08}" srcOrd="2" destOrd="0" presId="urn:microsoft.com/office/officeart/2008/layout/LinedList"/>
    <dgm:cxn modelId="{C736DCA7-9A0E-4B63-B622-EDE752CB1B99}" type="presParOf" srcId="{F0293A8F-FE6C-4796-A754-797F69E80DBF}" destId="{90EB298B-52BA-4D15-832B-A33DA307BA4C}" srcOrd="11" destOrd="0" presId="urn:microsoft.com/office/officeart/2008/layout/LinedList"/>
    <dgm:cxn modelId="{CAA0BC12-EF72-4447-92B2-21AA459BDFAC}" type="presParOf" srcId="{F0293A8F-FE6C-4796-A754-797F69E80DBF}" destId="{29064321-962B-4F32-8840-933D3590F9E0}" srcOrd="12" destOrd="0" presId="urn:microsoft.com/office/officeart/2008/layout/LinedList"/>
    <dgm:cxn modelId="{F361C0AF-5A7E-4B3F-8B4F-AE13F7F13B55}" type="presParOf" srcId="{F0293A8F-FE6C-4796-A754-797F69E80DBF}" destId="{D5E05787-6873-49B5-870B-20DCE21AFE68}" srcOrd="13" destOrd="0" presId="urn:microsoft.com/office/officeart/2008/layout/LinedList"/>
    <dgm:cxn modelId="{5A377E6F-63B9-41C9-B24B-D305FC12EEA1}" type="presParOf" srcId="{D5E05787-6873-49B5-870B-20DCE21AFE68}" destId="{33684033-2DF7-4AFE-BF05-D37380E05C05}" srcOrd="0" destOrd="0" presId="urn:microsoft.com/office/officeart/2008/layout/LinedList"/>
    <dgm:cxn modelId="{73B427CB-F07D-4631-B44D-93E2D5822362}" type="presParOf" srcId="{D5E05787-6873-49B5-870B-20DCE21AFE68}" destId="{6545FAAF-756B-4DFE-9032-477310FF1464}" srcOrd="1" destOrd="0" presId="urn:microsoft.com/office/officeart/2008/layout/LinedList"/>
    <dgm:cxn modelId="{25FA9CF9-F29E-4D44-9AF4-B2FC404F5F58}" type="presParOf" srcId="{D5E05787-6873-49B5-870B-20DCE21AFE68}" destId="{5AC7324C-447B-452C-80ED-C79F00D219DC}" srcOrd="2" destOrd="0" presId="urn:microsoft.com/office/officeart/2008/layout/LinedList"/>
    <dgm:cxn modelId="{08C1481B-B63E-40EC-89D2-B7D28C4506FC}" type="presParOf" srcId="{F0293A8F-FE6C-4796-A754-797F69E80DBF}" destId="{11D62B59-D71F-4BC7-A711-38052255A850}" srcOrd="14" destOrd="0" presId="urn:microsoft.com/office/officeart/2008/layout/LinedList"/>
    <dgm:cxn modelId="{B5957EDB-E3CA-4E0D-9C6B-028EF3497553}" type="presParOf" srcId="{F0293A8F-FE6C-4796-A754-797F69E80DBF}" destId="{10178186-064E-4178-BB56-2D40B57597F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a:xfrm>
          <a:off x="868605" y="302180"/>
          <a:ext cx="3760470" cy="3760470"/>
        </a:xfrm>
        <a:prstGeom prst="pie">
          <a:avLst>
            <a:gd name="adj1" fmla="val 16200000"/>
            <a:gd name="adj2" fmla="val 180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i="0" dirty="0" err="1" smtClean="0">
              <a:solidFill>
                <a:sysClr val="window" lastClr="FFFFFF"/>
              </a:solidFill>
              <a:latin typeface="Calibri" panose="020F0502020204030204"/>
              <a:ea typeface="+mn-ea"/>
              <a:cs typeface="+mn-cs"/>
            </a:rPr>
            <a:t>Phụ</a:t>
          </a:r>
          <a:r>
            <a:rPr lang="en-US" sz="2000" b="0" i="0" dirty="0" smtClean="0">
              <a:solidFill>
                <a:sysClr val="window" lastClr="FFFFFF"/>
              </a:solidFill>
              <a:latin typeface="Calibri" panose="020F0502020204030204"/>
              <a:ea typeface="+mn-ea"/>
              <a:cs typeface="+mn-cs"/>
            </a:rPr>
            <a:t> </a:t>
          </a:r>
          <a:r>
            <a:rPr lang="en-US" sz="2000" b="0" i="0" dirty="0" err="1" smtClean="0">
              <a:solidFill>
                <a:sysClr val="window" lastClr="FFFFFF"/>
              </a:solidFill>
              <a:latin typeface="Calibri" panose="020F0502020204030204"/>
              <a:ea typeface="+mn-ea"/>
              <a:cs typeface="+mn-cs"/>
            </a:rPr>
            <a:t>huynh</a:t>
          </a:r>
          <a:endParaRPr lang="en-US" sz="2000" b="0" i="0" dirty="0">
            <a:solidFill>
              <a:sysClr val="window" lastClr="FFFFFF"/>
            </a:solidFill>
            <a:latin typeface="Calibri" panose="020F0502020204030204"/>
            <a:ea typeface="+mn-ea"/>
            <a:cs typeface="+mn-cs"/>
          </a:endParaRPr>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dgm:spPr>
        <a:xfrm>
          <a:off x="674762" y="414099"/>
          <a:ext cx="3760470" cy="3760470"/>
        </a:xfrm>
        <a:prstGeom prst="pie">
          <a:avLst>
            <a:gd name="adj1" fmla="val 1800000"/>
            <a:gd name="adj2" fmla="val 90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dirty="0" err="1" smtClean="0">
              <a:solidFill>
                <a:sysClr val="window" lastClr="FFFFFF"/>
              </a:solidFill>
              <a:latin typeface="Calibri" panose="020F0502020204030204"/>
              <a:ea typeface="+mn-ea"/>
              <a:cs typeface="+mn-cs"/>
            </a:rPr>
            <a:t>Giáo</a:t>
          </a:r>
          <a:r>
            <a:rPr lang="en-US" b="0" i="0" dirty="0" smtClean="0">
              <a:solidFill>
                <a:sysClr val="window" lastClr="FFFFFF"/>
              </a:solidFill>
              <a:latin typeface="Calibri" panose="020F0502020204030204"/>
              <a:ea typeface="+mn-ea"/>
              <a:cs typeface="+mn-cs"/>
            </a:rPr>
            <a:t> </a:t>
          </a:r>
          <a:r>
            <a:rPr lang="en-US" b="0" i="0" dirty="0" err="1" smtClean="0">
              <a:solidFill>
                <a:sysClr val="window" lastClr="FFFFFF"/>
              </a:solidFill>
              <a:latin typeface="Calibri" panose="020F0502020204030204"/>
              <a:ea typeface="+mn-ea"/>
              <a:cs typeface="+mn-cs"/>
            </a:rPr>
            <a:t>viên</a:t>
          </a:r>
          <a:endParaRPr lang="en-US" b="0" i="0" dirty="0">
            <a:solidFill>
              <a:sysClr val="window" lastClr="FFFFFF"/>
            </a:solidFill>
            <a:latin typeface="Calibri" panose="020F0502020204030204"/>
            <a:ea typeface="+mn-ea"/>
            <a:cs typeface="+mn-cs"/>
          </a:endParaRPr>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a:xfrm>
          <a:off x="674762" y="414099"/>
          <a:ext cx="3760470" cy="3760470"/>
        </a:xfrm>
        <a:prstGeom prst="pie">
          <a:avLst>
            <a:gd name="adj1" fmla="val 9000000"/>
            <a:gd name="adj2" fmla="val 162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2800" b="0" i="0" dirty="0" smtClean="0">
              <a:solidFill>
                <a:sysClr val="window" lastClr="FFFFFF"/>
              </a:solidFill>
              <a:latin typeface="Calibri" panose="020F0502020204030204"/>
              <a:ea typeface="+mn-ea"/>
              <a:cs typeface="+mn-cs"/>
            </a:rPr>
            <a:t>Học sinh</a:t>
          </a:r>
          <a:endParaRPr lang="en-US" sz="2800" b="0" i="0" dirty="0">
            <a:solidFill>
              <a:sysClr val="window" lastClr="FFFFFF"/>
            </a:solidFill>
            <a:latin typeface="Calibri" panose="020F0502020204030204"/>
            <a:ea typeface="+mn-ea"/>
            <a:cs typeface="+mn-cs"/>
          </a:endParaRPr>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494D6D-6248-474A-95F8-1215577EE3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B3119A-5D69-4DB5-A9DA-9E092B7947F4}">
      <dgm:prSet phldrT="[Text]" custT="1"/>
      <dgm:spPr>
        <a:solidFill>
          <a:srgbClr val="FFC000"/>
        </a:solidFill>
      </dgm:spPr>
      <dgm:t>
        <a:bodyPr vert="vert270" anchor="ctr"/>
        <a:lstStyle/>
        <a:p>
          <a:pPr algn="ctr"/>
          <a:endParaRPr lang="en-US" sz="2800" b="0" dirty="0"/>
        </a:p>
      </dgm:t>
    </dgm:pt>
    <dgm:pt modelId="{5BA3C296-85A0-4C9F-8014-E211F4A491A1}" type="parTrans" cxnId="{DD354502-F805-42CB-AE00-A0FBCE13FDFC}">
      <dgm:prSet/>
      <dgm:spPr/>
      <dgm:t>
        <a:bodyPr/>
        <a:lstStyle/>
        <a:p>
          <a:endParaRPr lang="en-US"/>
        </a:p>
      </dgm:t>
    </dgm:pt>
    <dgm:pt modelId="{9A813E63-39F3-4A93-9A34-6B55CEFC895E}" type="sibTrans" cxnId="{DD354502-F805-42CB-AE00-A0FBCE13FDFC}">
      <dgm:prSet/>
      <dgm:spPr/>
      <dgm:t>
        <a:bodyPr/>
        <a:lstStyle/>
        <a:p>
          <a:endParaRPr lang="en-US"/>
        </a:p>
      </dgm:t>
    </dgm:pt>
    <dgm:pt modelId="{5BD02ABD-36F5-4638-B30A-1712E3768CEF}">
      <dgm:prSet/>
      <dgm:spPr/>
      <dgm:t>
        <a:bodyPr/>
        <a:lstStyle/>
        <a:p>
          <a:r>
            <a:rPr lang="en-US" b="1" dirty="0" err="1" smtClean="0"/>
            <a:t>Tổ</a:t>
          </a:r>
          <a:r>
            <a:rPr lang="en-US" b="1" dirty="0" smtClean="0"/>
            <a:t> </a:t>
          </a:r>
          <a:r>
            <a:rPr lang="en-US" b="1" dirty="0" err="1" smtClean="0"/>
            <a:t>chức</a:t>
          </a:r>
          <a:r>
            <a:rPr lang="en-US" b="1" dirty="0" smtClean="0"/>
            <a:t> </a:t>
          </a:r>
          <a:r>
            <a:rPr lang="en-US" b="1" dirty="0" err="1" smtClean="0"/>
            <a:t>tư</a:t>
          </a:r>
          <a:r>
            <a:rPr lang="en-US" b="1" dirty="0" smtClean="0"/>
            <a:t> </a:t>
          </a:r>
          <a:r>
            <a:rPr lang="en-US" b="1" dirty="0" err="1" smtClean="0"/>
            <a:t>vấn</a:t>
          </a:r>
          <a:r>
            <a:rPr lang="en-US" b="1" dirty="0" smtClean="0"/>
            <a:t> </a:t>
          </a:r>
          <a:r>
            <a:rPr lang="en-US" b="1" dirty="0" err="1" smtClean="0"/>
            <a:t>tâm</a:t>
          </a:r>
          <a:r>
            <a:rPr lang="en-US" b="1" dirty="0" smtClean="0"/>
            <a:t> </a:t>
          </a:r>
          <a:r>
            <a:rPr lang="en-US" b="1" dirty="0" err="1" smtClean="0"/>
            <a:t>lý</a:t>
          </a:r>
          <a:r>
            <a:rPr lang="en-US" b="1" dirty="0" smtClean="0"/>
            <a:t> </a:t>
          </a:r>
          <a:r>
            <a:rPr lang="en-US" b="1" dirty="0" err="1" smtClean="0"/>
            <a:t>trực</a:t>
          </a:r>
          <a:r>
            <a:rPr lang="en-US" b="1" dirty="0" smtClean="0"/>
            <a:t> </a:t>
          </a:r>
          <a:r>
            <a:rPr lang="en-US" b="1" dirty="0" err="1" smtClean="0"/>
            <a:t>tiếp</a:t>
          </a:r>
          <a:endParaRPr lang="en-US" dirty="0"/>
        </a:p>
      </dgm:t>
    </dgm:pt>
    <dgm:pt modelId="{6AA60F5F-3675-490B-A4EC-DC53B91DE42C}" type="parTrans" cxnId="{935497C7-2599-4A87-B586-B7771C403879}">
      <dgm:prSet/>
      <dgm:spPr/>
      <dgm:t>
        <a:bodyPr/>
        <a:lstStyle/>
        <a:p>
          <a:endParaRPr lang="en-US"/>
        </a:p>
      </dgm:t>
    </dgm:pt>
    <dgm:pt modelId="{11A2A333-551B-4A85-B392-D02801FE3B0E}" type="sibTrans" cxnId="{935497C7-2599-4A87-B586-B7771C403879}">
      <dgm:prSet/>
      <dgm:spPr/>
      <dgm:t>
        <a:bodyPr/>
        <a:lstStyle/>
        <a:p>
          <a:endParaRPr lang="en-US"/>
        </a:p>
      </dgm:t>
    </dgm:pt>
    <dgm:pt modelId="{4DF81029-6D27-4240-9BA6-89309D9D9993}">
      <dgm:prSet/>
      <dgm:spPr/>
      <dgm:t>
        <a:bodyPr/>
        <a:lstStyle/>
        <a:p>
          <a:r>
            <a:rPr lang="en-US" b="1" dirty="0" err="1" smtClean="0"/>
            <a:t>Tổ</a:t>
          </a:r>
          <a:r>
            <a:rPr lang="en-US" b="1" dirty="0" smtClean="0"/>
            <a:t> </a:t>
          </a:r>
          <a:r>
            <a:rPr lang="en-US" b="1" dirty="0" err="1" smtClean="0"/>
            <a:t>chức</a:t>
          </a:r>
          <a:r>
            <a:rPr lang="en-US" b="1" dirty="0" smtClean="0"/>
            <a:t> </a:t>
          </a:r>
          <a:r>
            <a:rPr lang="en-US" b="1" dirty="0" err="1" smtClean="0"/>
            <a:t>tư</a:t>
          </a:r>
          <a:r>
            <a:rPr lang="en-US" b="1" dirty="0" smtClean="0"/>
            <a:t> </a:t>
          </a:r>
          <a:r>
            <a:rPr lang="en-US" b="1" dirty="0" err="1" smtClean="0"/>
            <a:t>vấn</a:t>
          </a:r>
          <a:r>
            <a:rPr lang="en-US" b="1" dirty="0" smtClean="0"/>
            <a:t> </a:t>
          </a:r>
          <a:r>
            <a:rPr lang="en-US" b="1" dirty="0" err="1" smtClean="0"/>
            <a:t>nhóm</a:t>
          </a:r>
          <a:endParaRPr lang="en-US" dirty="0"/>
        </a:p>
      </dgm:t>
    </dgm:pt>
    <dgm:pt modelId="{BE4C95D0-C529-4362-A8D4-D949E74E9F72}" type="parTrans" cxnId="{14FC0DAB-D807-4CA5-9682-4B9239B0ACD5}">
      <dgm:prSet/>
      <dgm:spPr/>
      <dgm:t>
        <a:bodyPr/>
        <a:lstStyle/>
        <a:p>
          <a:endParaRPr lang="en-US"/>
        </a:p>
      </dgm:t>
    </dgm:pt>
    <dgm:pt modelId="{E9D76390-D5B2-452A-B87A-08C6EA77F3D0}" type="sibTrans" cxnId="{14FC0DAB-D807-4CA5-9682-4B9239B0ACD5}">
      <dgm:prSet/>
      <dgm:spPr/>
      <dgm:t>
        <a:bodyPr/>
        <a:lstStyle/>
        <a:p>
          <a:endParaRPr lang="en-US"/>
        </a:p>
      </dgm:t>
    </dgm:pt>
    <dgm:pt modelId="{40402011-8574-4380-8503-415B32A18DB6}">
      <dgm:prSet/>
      <dgm:spPr/>
      <dgm:t>
        <a:bodyPr/>
        <a:lstStyle/>
        <a:p>
          <a:r>
            <a:rPr lang="en-US" b="1" dirty="0" err="1" smtClean="0"/>
            <a:t>Tổ</a:t>
          </a:r>
          <a:r>
            <a:rPr lang="en-US" b="1" dirty="0" smtClean="0"/>
            <a:t> </a:t>
          </a:r>
          <a:r>
            <a:rPr lang="en-US" b="1" dirty="0" err="1" smtClean="0"/>
            <a:t>chức</a:t>
          </a:r>
          <a:r>
            <a:rPr lang="en-US" b="1" dirty="0" smtClean="0"/>
            <a:t> </a:t>
          </a:r>
          <a:r>
            <a:rPr lang="en-US" b="1" dirty="0" err="1" smtClean="0"/>
            <a:t>buổi</a:t>
          </a:r>
          <a:r>
            <a:rPr lang="en-US" b="1" dirty="0" smtClean="0"/>
            <a:t> </a:t>
          </a:r>
          <a:r>
            <a:rPr lang="en-US" b="1" dirty="0" err="1" smtClean="0"/>
            <a:t>sinh</a:t>
          </a:r>
          <a:r>
            <a:rPr lang="en-US" b="1" dirty="0" smtClean="0"/>
            <a:t> </a:t>
          </a:r>
          <a:r>
            <a:rPr lang="en-US" b="1" dirty="0" err="1" smtClean="0"/>
            <a:t>hoạt</a:t>
          </a:r>
          <a:r>
            <a:rPr lang="en-US" b="1" dirty="0" smtClean="0"/>
            <a:t> </a:t>
          </a:r>
          <a:r>
            <a:rPr lang="en-US" b="1" dirty="0" err="1" smtClean="0"/>
            <a:t>các</a:t>
          </a:r>
          <a:r>
            <a:rPr lang="en-US" b="1" dirty="0" smtClean="0"/>
            <a:t> </a:t>
          </a:r>
          <a:r>
            <a:rPr lang="en-US" b="1" dirty="0" err="1" smtClean="0"/>
            <a:t>chuyên</a:t>
          </a:r>
          <a:r>
            <a:rPr lang="en-US" b="1" dirty="0" smtClean="0"/>
            <a:t> </a:t>
          </a:r>
          <a:r>
            <a:rPr lang="en-US" b="1" dirty="0" err="1" smtClean="0"/>
            <a:t>đề</a:t>
          </a:r>
          <a:r>
            <a:rPr lang="en-US" b="1" dirty="0" smtClean="0"/>
            <a:t> </a:t>
          </a:r>
          <a:r>
            <a:rPr lang="en-US" b="1" dirty="0" err="1" smtClean="0"/>
            <a:t>về</a:t>
          </a:r>
          <a:r>
            <a:rPr lang="en-US" b="1" dirty="0" smtClean="0"/>
            <a:t> </a:t>
          </a:r>
          <a:r>
            <a:rPr lang="en-US" b="1" dirty="0" err="1" smtClean="0"/>
            <a:t>tâm</a:t>
          </a:r>
          <a:r>
            <a:rPr lang="en-US" b="1" dirty="0" smtClean="0"/>
            <a:t> </a:t>
          </a:r>
          <a:r>
            <a:rPr lang="en-US" b="1" dirty="0" err="1" smtClean="0"/>
            <a:t>lý</a:t>
          </a:r>
          <a:r>
            <a:rPr lang="en-US" b="1" dirty="0" smtClean="0"/>
            <a:t>, </a:t>
          </a:r>
          <a:r>
            <a:rPr lang="en-US" b="1" dirty="0" err="1" smtClean="0"/>
            <a:t>kỹ</a:t>
          </a:r>
          <a:r>
            <a:rPr lang="en-US" b="1" dirty="0" smtClean="0"/>
            <a:t> </a:t>
          </a:r>
          <a:r>
            <a:rPr lang="en-US" b="1" dirty="0" err="1" smtClean="0"/>
            <a:t>năng</a:t>
          </a:r>
          <a:r>
            <a:rPr lang="en-US" b="1" dirty="0" smtClean="0"/>
            <a:t> </a:t>
          </a:r>
          <a:r>
            <a:rPr lang="en-US" b="1" dirty="0" err="1" smtClean="0"/>
            <a:t>sống</a:t>
          </a:r>
          <a:endParaRPr lang="en-US" dirty="0"/>
        </a:p>
      </dgm:t>
    </dgm:pt>
    <dgm:pt modelId="{1CCDE2AD-17AE-49DB-95BB-4A241AFCF30C}" type="parTrans" cxnId="{EB2E6513-9343-4BDD-8088-F48C95791118}">
      <dgm:prSet/>
      <dgm:spPr/>
      <dgm:t>
        <a:bodyPr/>
        <a:lstStyle/>
        <a:p>
          <a:endParaRPr lang="en-US"/>
        </a:p>
      </dgm:t>
    </dgm:pt>
    <dgm:pt modelId="{F03B5079-5F2C-4F22-B8D6-03787EDC592E}" type="sibTrans" cxnId="{EB2E6513-9343-4BDD-8088-F48C95791118}">
      <dgm:prSet/>
      <dgm:spPr/>
      <dgm:t>
        <a:bodyPr/>
        <a:lstStyle/>
        <a:p>
          <a:endParaRPr lang="en-US"/>
        </a:p>
      </dgm:t>
    </dgm:pt>
    <dgm:pt modelId="{5FE78D2E-69E0-4756-89F8-2DB99677481F}">
      <dgm:prSet/>
      <dgm:spPr/>
      <dgm:t>
        <a:bodyPr/>
        <a:lstStyle/>
        <a:p>
          <a:r>
            <a:rPr lang="en-US" b="1" dirty="0" err="1" smtClean="0"/>
            <a:t>Tư</a:t>
          </a:r>
          <a:r>
            <a:rPr lang="en-US" b="1" dirty="0" smtClean="0"/>
            <a:t> </a:t>
          </a:r>
          <a:r>
            <a:rPr lang="en-US" b="1" dirty="0" err="1" smtClean="0"/>
            <a:t>vấn</a:t>
          </a:r>
          <a:r>
            <a:rPr lang="en-US" b="1" dirty="0" smtClean="0"/>
            <a:t> qua email, </a:t>
          </a:r>
          <a:r>
            <a:rPr lang="en-US" b="1" dirty="0" err="1" smtClean="0"/>
            <a:t>điện</a:t>
          </a:r>
          <a:r>
            <a:rPr lang="en-US" b="1" dirty="0" smtClean="0"/>
            <a:t> </a:t>
          </a:r>
          <a:r>
            <a:rPr lang="en-US" b="1" dirty="0" err="1" smtClean="0"/>
            <a:t>thoại</a:t>
          </a:r>
          <a:r>
            <a:rPr lang="en-US" b="1" dirty="0" smtClean="0"/>
            <a:t>, </a:t>
          </a:r>
          <a:r>
            <a:rPr lang="en-US" b="1" dirty="0" err="1" smtClean="0"/>
            <a:t>mạng</a:t>
          </a:r>
          <a:r>
            <a:rPr lang="en-US" b="1" dirty="0" smtClean="0"/>
            <a:t> </a:t>
          </a:r>
          <a:r>
            <a:rPr lang="en-US" b="1" dirty="0" err="1" smtClean="0"/>
            <a:t>xã</a:t>
          </a:r>
          <a:r>
            <a:rPr lang="en-US" b="1" dirty="0" smtClean="0"/>
            <a:t> </a:t>
          </a:r>
          <a:r>
            <a:rPr lang="en-US" b="1" dirty="0" err="1" smtClean="0"/>
            <a:t>hội</a:t>
          </a:r>
          <a:r>
            <a:rPr lang="en-US" b="1" dirty="0" smtClean="0"/>
            <a:t>…</a:t>
          </a:r>
          <a:endParaRPr lang="en-US" dirty="0"/>
        </a:p>
      </dgm:t>
    </dgm:pt>
    <dgm:pt modelId="{A1015CA9-D56B-4668-B381-04C2C11CA51B}" type="parTrans" cxnId="{9924A6D3-FF57-4100-82A5-DB8E67E83E75}">
      <dgm:prSet/>
      <dgm:spPr/>
      <dgm:t>
        <a:bodyPr/>
        <a:lstStyle/>
        <a:p>
          <a:endParaRPr lang="en-US"/>
        </a:p>
      </dgm:t>
    </dgm:pt>
    <dgm:pt modelId="{A2AA56F4-D72D-4F2A-929C-B9E92BACBB4E}" type="sibTrans" cxnId="{9924A6D3-FF57-4100-82A5-DB8E67E83E75}">
      <dgm:prSet/>
      <dgm:spPr/>
      <dgm:t>
        <a:bodyPr/>
        <a:lstStyle/>
        <a:p>
          <a:endParaRPr lang="en-US"/>
        </a:p>
      </dgm:t>
    </dgm:pt>
    <dgm:pt modelId="{DF475680-6008-4905-9D61-94EDB8546048}">
      <dgm:prSet/>
      <dgm:spPr/>
      <dgm:t>
        <a:bodyPr/>
        <a:lstStyle/>
        <a:p>
          <a:r>
            <a:rPr lang="en-US" b="1" smtClean="0"/>
            <a:t>Đăng tải các bài viết chuyên đề lên website của nhà trường hoặc Fanpage tham vấn học đường</a:t>
          </a:r>
          <a:r>
            <a:rPr lang="en-US" smtClean="0"/>
            <a:t>:</a:t>
          </a:r>
          <a:endParaRPr lang="en-US" dirty="0"/>
        </a:p>
      </dgm:t>
    </dgm:pt>
    <dgm:pt modelId="{8049A3BA-83D9-4E4D-8F3C-B5083739EAA6}" type="parTrans" cxnId="{4DB963BC-F6C1-45F1-A3FE-2E03A3C9D92F}">
      <dgm:prSet/>
      <dgm:spPr/>
      <dgm:t>
        <a:bodyPr/>
        <a:lstStyle/>
        <a:p>
          <a:endParaRPr lang="en-US"/>
        </a:p>
      </dgm:t>
    </dgm:pt>
    <dgm:pt modelId="{8B77DAA4-A9CC-4C07-8B16-010C509CDEAC}" type="sibTrans" cxnId="{4DB963BC-F6C1-45F1-A3FE-2E03A3C9D92F}">
      <dgm:prSet/>
      <dgm:spPr/>
      <dgm:t>
        <a:bodyPr/>
        <a:lstStyle/>
        <a:p>
          <a:endParaRPr lang="en-US"/>
        </a:p>
      </dgm:t>
    </dgm:pt>
    <dgm:pt modelId="{A04447AE-6B90-4E66-B82B-168885523C21}" type="pres">
      <dgm:prSet presAssocID="{5D494D6D-6248-474A-95F8-1215577EE3D3}" presName="vert0" presStyleCnt="0">
        <dgm:presLayoutVars>
          <dgm:dir/>
          <dgm:animOne val="branch"/>
          <dgm:animLvl val="lvl"/>
        </dgm:presLayoutVars>
      </dgm:prSet>
      <dgm:spPr/>
      <dgm:t>
        <a:bodyPr/>
        <a:lstStyle/>
        <a:p>
          <a:endParaRPr lang="en-US"/>
        </a:p>
      </dgm:t>
    </dgm:pt>
    <dgm:pt modelId="{0E8D78A3-BEC0-4B79-80E7-265E1C6BD9D1}" type="pres">
      <dgm:prSet presAssocID="{10B3119A-5D69-4DB5-A9DA-9E092B7947F4}" presName="thickLine" presStyleLbl="alignNode1" presStyleIdx="0" presStyleCnt="1"/>
      <dgm:spPr/>
    </dgm:pt>
    <dgm:pt modelId="{8999C69F-6659-4AF1-A10D-690ADCA95179}" type="pres">
      <dgm:prSet presAssocID="{10B3119A-5D69-4DB5-A9DA-9E092B7947F4}" presName="horz1" presStyleCnt="0"/>
      <dgm:spPr/>
    </dgm:pt>
    <dgm:pt modelId="{3B733473-6C68-4051-99AB-276359AF5362}" type="pres">
      <dgm:prSet presAssocID="{10B3119A-5D69-4DB5-A9DA-9E092B7947F4}" presName="tx1" presStyleLbl="revTx" presStyleIdx="0" presStyleCnt="6" custScaleX="45643"/>
      <dgm:spPr/>
      <dgm:t>
        <a:bodyPr/>
        <a:lstStyle/>
        <a:p>
          <a:endParaRPr lang="en-US"/>
        </a:p>
      </dgm:t>
    </dgm:pt>
    <dgm:pt modelId="{F0293A8F-FE6C-4796-A754-797F69E80DBF}" type="pres">
      <dgm:prSet presAssocID="{10B3119A-5D69-4DB5-A9DA-9E092B7947F4}" presName="vert1" presStyleCnt="0"/>
      <dgm:spPr/>
    </dgm:pt>
    <dgm:pt modelId="{C342D601-606D-4D55-A298-2863C3D04AC4}" type="pres">
      <dgm:prSet presAssocID="{5BD02ABD-36F5-4638-B30A-1712E3768CEF}" presName="vertSpace2a" presStyleCnt="0"/>
      <dgm:spPr/>
    </dgm:pt>
    <dgm:pt modelId="{7F3A6DBF-31D3-43BC-9AD2-72672635657E}" type="pres">
      <dgm:prSet presAssocID="{5BD02ABD-36F5-4638-B30A-1712E3768CEF}" presName="horz2" presStyleCnt="0"/>
      <dgm:spPr/>
    </dgm:pt>
    <dgm:pt modelId="{4D453384-FDD0-4C9B-8B83-03D1CD2F7D2C}" type="pres">
      <dgm:prSet presAssocID="{5BD02ABD-36F5-4638-B30A-1712E3768CEF}" presName="horzSpace2" presStyleCnt="0"/>
      <dgm:spPr/>
    </dgm:pt>
    <dgm:pt modelId="{0F941BDB-30D0-4F60-B0B5-DCA065DC605F}" type="pres">
      <dgm:prSet presAssocID="{5BD02ABD-36F5-4638-B30A-1712E3768CEF}" presName="tx2" presStyleLbl="revTx" presStyleIdx="1" presStyleCnt="6"/>
      <dgm:spPr/>
      <dgm:t>
        <a:bodyPr/>
        <a:lstStyle/>
        <a:p>
          <a:endParaRPr lang="en-US"/>
        </a:p>
      </dgm:t>
    </dgm:pt>
    <dgm:pt modelId="{8FBD8B07-9335-4140-BD6E-213CA514F6E1}" type="pres">
      <dgm:prSet presAssocID="{5BD02ABD-36F5-4638-B30A-1712E3768CEF}" presName="vert2" presStyleCnt="0"/>
      <dgm:spPr/>
    </dgm:pt>
    <dgm:pt modelId="{637A8AB0-47FA-484D-A0F9-A8B66E8F9464}" type="pres">
      <dgm:prSet presAssocID="{5BD02ABD-36F5-4638-B30A-1712E3768CEF}" presName="thinLine2b" presStyleLbl="callout" presStyleIdx="0" presStyleCnt="5"/>
      <dgm:spPr/>
    </dgm:pt>
    <dgm:pt modelId="{6BCA01E6-C8CA-4768-974F-179D2765C326}" type="pres">
      <dgm:prSet presAssocID="{5BD02ABD-36F5-4638-B30A-1712E3768CEF}" presName="vertSpace2b" presStyleCnt="0"/>
      <dgm:spPr/>
    </dgm:pt>
    <dgm:pt modelId="{358A190A-9AFE-48FD-9879-5CBD81C47D71}" type="pres">
      <dgm:prSet presAssocID="{4DF81029-6D27-4240-9BA6-89309D9D9993}" presName="horz2" presStyleCnt="0"/>
      <dgm:spPr/>
    </dgm:pt>
    <dgm:pt modelId="{5CA770FB-A36B-42BF-B03B-0368E88A41D5}" type="pres">
      <dgm:prSet presAssocID="{4DF81029-6D27-4240-9BA6-89309D9D9993}" presName="horzSpace2" presStyleCnt="0"/>
      <dgm:spPr/>
    </dgm:pt>
    <dgm:pt modelId="{181A7C6A-1605-4E22-9569-50695FB2CD5A}" type="pres">
      <dgm:prSet presAssocID="{4DF81029-6D27-4240-9BA6-89309D9D9993}" presName="tx2" presStyleLbl="revTx" presStyleIdx="2" presStyleCnt="6"/>
      <dgm:spPr/>
      <dgm:t>
        <a:bodyPr/>
        <a:lstStyle/>
        <a:p>
          <a:endParaRPr lang="en-US"/>
        </a:p>
      </dgm:t>
    </dgm:pt>
    <dgm:pt modelId="{036CA2C3-B0FE-473B-B055-07CA9BC85E66}" type="pres">
      <dgm:prSet presAssocID="{4DF81029-6D27-4240-9BA6-89309D9D9993}" presName="vert2" presStyleCnt="0"/>
      <dgm:spPr/>
    </dgm:pt>
    <dgm:pt modelId="{D84D08AB-CAEB-4D8A-8D68-BC4AC31C4CAA}" type="pres">
      <dgm:prSet presAssocID="{4DF81029-6D27-4240-9BA6-89309D9D9993}" presName="thinLine2b" presStyleLbl="callout" presStyleIdx="1" presStyleCnt="5"/>
      <dgm:spPr/>
    </dgm:pt>
    <dgm:pt modelId="{5B8D60C3-1EF4-4A69-A555-9D75CDF850EE}" type="pres">
      <dgm:prSet presAssocID="{4DF81029-6D27-4240-9BA6-89309D9D9993}" presName="vertSpace2b" presStyleCnt="0"/>
      <dgm:spPr/>
    </dgm:pt>
    <dgm:pt modelId="{5B6F8DD8-B98C-4B17-A89D-62944BD1C3EE}" type="pres">
      <dgm:prSet presAssocID="{40402011-8574-4380-8503-415B32A18DB6}" presName="horz2" presStyleCnt="0"/>
      <dgm:spPr/>
    </dgm:pt>
    <dgm:pt modelId="{799CF044-452A-4771-9D74-46F77B79F147}" type="pres">
      <dgm:prSet presAssocID="{40402011-8574-4380-8503-415B32A18DB6}" presName="horzSpace2" presStyleCnt="0"/>
      <dgm:spPr/>
    </dgm:pt>
    <dgm:pt modelId="{A71EBE57-BAC4-49C9-B310-ED1BE0119059}" type="pres">
      <dgm:prSet presAssocID="{40402011-8574-4380-8503-415B32A18DB6}" presName="tx2" presStyleLbl="revTx" presStyleIdx="3" presStyleCnt="6"/>
      <dgm:spPr/>
      <dgm:t>
        <a:bodyPr/>
        <a:lstStyle/>
        <a:p>
          <a:endParaRPr lang="en-US"/>
        </a:p>
      </dgm:t>
    </dgm:pt>
    <dgm:pt modelId="{165A33A2-13FF-489C-9531-3B5C9CD02D1D}" type="pres">
      <dgm:prSet presAssocID="{40402011-8574-4380-8503-415B32A18DB6}" presName="vert2" presStyleCnt="0"/>
      <dgm:spPr/>
    </dgm:pt>
    <dgm:pt modelId="{6C27FDD9-2800-4867-A770-68D45B53BE80}" type="pres">
      <dgm:prSet presAssocID="{40402011-8574-4380-8503-415B32A18DB6}" presName="thinLine2b" presStyleLbl="callout" presStyleIdx="2" presStyleCnt="5"/>
      <dgm:spPr/>
    </dgm:pt>
    <dgm:pt modelId="{F9126B18-76FC-4024-8AAB-799216ADFD50}" type="pres">
      <dgm:prSet presAssocID="{40402011-8574-4380-8503-415B32A18DB6}" presName="vertSpace2b" presStyleCnt="0"/>
      <dgm:spPr/>
    </dgm:pt>
    <dgm:pt modelId="{B20CF6A1-AAB4-44D9-886C-1EE8E06FF465}" type="pres">
      <dgm:prSet presAssocID="{5FE78D2E-69E0-4756-89F8-2DB99677481F}" presName="horz2" presStyleCnt="0"/>
      <dgm:spPr/>
    </dgm:pt>
    <dgm:pt modelId="{6334D1A3-A69C-4D00-8AED-F0059D95206F}" type="pres">
      <dgm:prSet presAssocID="{5FE78D2E-69E0-4756-89F8-2DB99677481F}" presName="horzSpace2" presStyleCnt="0"/>
      <dgm:spPr/>
    </dgm:pt>
    <dgm:pt modelId="{2414688A-B34E-4F40-A3B6-6AEFF48730E9}" type="pres">
      <dgm:prSet presAssocID="{5FE78D2E-69E0-4756-89F8-2DB99677481F}" presName="tx2" presStyleLbl="revTx" presStyleIdx="4" presStyleCnt="6"/>
      <dgm:spPr/>
      <dgm:t>
        <a:bodyPr/>
        <a:lstStyle/>
        <a:p>
          <a:endParaRPr lang="en-US"/>
        </a:p>
      </dgm:t>
    </dgm:pt>
    <dgm:pt modelId="{06A8DBC8-7DB7-4B62-8AA7-76068D12C4D3}" type="pres">
      <dgm:prSet presAssocID="{5FE78D2E-69E0-4756-89F8-2DB99677481F}" presName="vert2" presStyleCnt="0"/>
      <dgm:spPr/>
    </dgm:pt>
    <dgm:pt modelId="{45A3F69F-BF2B-4CC7-B7E0-7FFEFD73E8F4}" type="pres">
      <dgm:prSet presAssocID="{5FE78D2E-69E0-4756-89F8-2DB99677481F}" presName="thinLine2b" presStyleLbl="callout" presStyleIdx="3" presStyleCnt="5"/>
      <dgm:spPr/>
    </dgm:pt>
    <dgm:pt modelId="{678DC20F-44A0-4126-AD8A-03D6C4B022EA}" type="pres">
      <dgm:prSet presAssocID="{5FE78D2E-69E0-4756-89F8-2DB99677481F}" presName="vertSpace2b" presStyleCnt="0"/>
      <dgm:spPr/>
    </dgm:pt>
    <dgm:pt modelId="{726306BF-BB35-4911-8465-E32ADE945B10}" type="pres">
      <dgm:prSet presAssocID="{DF475680-6008-4905-9D61-94EDB8546048}" presName="horz2" presStyleCnt="0"/>
      <dgm:spPr/>
    </dgm:pt>
    <dgm:pt modelId="{41354314-8F33-4F0E-A6AA-95CB4BF858C6}" type="pres">
      <dgm:prSet presAssocID="{DF475680-6008-4905-9D61-94EDB8546048}" presName="horzSpace2" presStyleCnt="0"/>
      <dgm:spPr/>
    </dgm:pt>
    <dgm:pt modelId="{3C689C37-B920-48F1-A8B8-34747900255A}" type="pres">
      <dgm:prSet presAssocID="{DF475680-6008-4905-9D61-94EDB8546048}" presName="tx2" presStyleLbl="revTx" presStyleIdx="5" presStyleCnt="6"/>
      <dgm:spPr/>
      <dgm:t>
        <a:bodyPr/>
        <a:lstStyle/>
        <a:p>
          <a:endParaRPr lang="en-US"/>
        </a:p>
      </dgm:t>
    </dgm:pt>
    <dgm:pt modelId="{8703D61C-06D2-479E-85A1-B1B54D10CDF3}" type="pres">
      <dgm:prSet presAssocID="{DF475680-6008-4905-9D61-94EDB8546048}" presName="vert2" presStyleCnt="0"/>
      <dgm:spPr/>
    </dgm:pt>
    <dgm:pt modelId="{BB4AEF34-485A-4E7A-9D05-F5023C2F2EE0}" type="pres">
      <dgm:prSet presAssocID="{DF475680-6008-4905-9D61-94EDB8546048}" presName="thinLine2b" presStyleLbl="callout" presStyleIdx="4" presStyleCnt="5"/>
      <dgm:spPr/>
    </dgm:pt>
    <dgm:pt modelId="{E4CA5822-96B6-49F0-BBCB-5817735F127D}" type="pres">
      <dgm:prSet presAssocID="{DF475680-6008-4905-9D61-94EDB8546048}" presName="vertSpace2b" presStyleCnt="0"/>
      <dgm:spPr/>
    </dgm:pt>
  </dgm:ptLst>
  <dgm:cxnLst>
    <dgm:cxn modelId="{9924A6D3-FF57-4100-82A5-DB8E67E83E75}" srcId="{10B3119A-5D69-4DB5-A9DA-9E092B7947F4}" destId="{5FE78D2E-69E0-4756-89F8-2DB99677481F}" srcOrd="3" destOrd="0" parTransId="{A1015CA9-D56B-4668-B381-04C2C11CA51B}" sibTransId="{A2AA56F4-D72D-4F2A-929C-B9E92BACBB4E}"/>
    <dgm:cxn modelId="{14FC0DAB-D807-4CA5-9682-4B9239B0ACD5}" srcId="{10B3119A-5D69-4DB5-A9DA-9E092B7947F4}" destId="{4DF81029-6D27-4240-9BA6-89309D9D9993}" srcOrd="1" destOrd="0" parTransId="{BE4C95D0-C529-4362-A8D4-D949E74E9F72}" sibTransId="{E9D76390-D5B2-452A-B87A-08C6EA77F3D0}"/>
    <dgm:cxn modelId="{DF3506E8-1BEB-4C95-A5E4-102D944C9572}" type="presOf" srcId="{5D494D6D-6248-474A-95F8-1215577EE3D3}" destId="{A04447AE-6B90-4E66-B82B-168885523C21}" srcOrd="0" destOrd="0" presId="urn:microsoft.com/office/officeart/2008/layout/LinedList"/>
    <dgm:cxn modelId="{4DB963BC-F6C1-45F1-A3FE-2E03A3C9D92F}" srcId="{10B3119A-5D69-4DB5-A9DA-9E092B7947F4}" destId="{DF475680-6008-4905-9D61-94EDB8546048}" srcOrd="4" destOrd="0" parTransId="{8049A3BA-83D9-4E4D-8F3C-B5083739EAA6}" sibTransId="{8B77DAA4-A9CC-4C07-8B16-010C509CDEAC}"/>
    <dgm:cxn modelId="{4A7E9C94-AF82-4A38-B569-D9D4C1B01224}" type="presOf" srcId="{4DF81029-6D27-4240-9BA6-89309D9D9993}" destId="{181A7C6A-1605-4E22-9569-50695FB2CD5A}" srcOrd="0" destOrd="0" presId="urn:microsoft.com/office/officeart/2008/layout/LinedList"/>
    <dgm:cxn modelId="{EB2E6513-9343-4BDD-8088-F48C95791118}" srcId="{10B3119A-5D69-4DB5-A9DA-9E092B7947F4}" destId="{40402011-8574-4380-8503-415B32A18DB6}" srcOrd="2" destOrd="0" parTransId="{1CCDE2AD-17AE-49DB-95BB-4A241AFCF30C}" sibTransId="{F03B5079-5F2C-4F22-B8D6-03787EDC592E}"/>
    <dgm:cxn modelId="{CF7A5D37-E0E7-4BB9-A20D-50D119FD0EF8}" type="presOf" srcId="{10B3119A-5D69-4DB5-A9DA-9E092B7947F4}" destId="{3B733473-6C68-4051-99AB-276359AF5362}" srcOrd="0" destOrd="0" presId="urn:microsoft.com/office/officeart/2008/layout/LinedList"/>
    <dgm:cxn modelId="{E42C0D26-A28D-4FEC-9CDD-C2C189C0EDE0}" type="presOf" srcId="{5FE78D2E-69E0-4756-89F8-2DB99677481F}" destId="{2414688A-B34E-4F40-A3B6-6AEFF48730E9}" srcOrd="0" destOrd="0" presId="urn:microsoft.com/office/officeart/2008/layout/LinedList"/>
    <dgm:cxn modelId="{87117DCD-E860-45B9-9513-F7EFECC6C055}" type="presOf" srcId="{5BD02ABD-36F5-4638-B30A-1712E3768CEF}" destId="{0F941BDB-30D0-4F60-B0B5-DCA065DC605F}" srcOrd="0" destOrd="0" presId="urn:microsoft.com/office/officeart/2008/layout/LinedList"/>
    <dgm:cxn modelId="{DD354502-F805-42CB-AE00-A0FBCE13FDFC}" srcId="{5D494D6D-6248-474A-95F8-1215577EE3D3}" destId="{10B3119A-5D69-4DB5-A9DA-9E092B7947F4}" srcOrd="0" destOrd="0" parTransId="{5BA3C296-85A0-4C9F-8014-E211F4A491A1}" sibTransId="{9A813E63-39F3-4A93-9A34-6B55CEFC895E}"/>
    <dgm:cxn modelId="{F5CBBA13-2362-4C95-8D65-31994E59120C}" type="presOf" srcId="{40402011-8574-4380-8503-415B32A18DB6}" destId="{A71EBE57-BAC4-49C9-B310-ED1BE0119059}" srcOrd="0" destOrd="0" presId="urn:microsoft.com/office/officeart/2008/layout/LinedList"/>
    <dgm:cxn modelId="{5748E090-69D6-4F7C-87AB-9AE87F8A763A}" type="presOf" srcId="{DF475680-6008-4905-9D61-94EDB8546048}" destId="{3C689C37-B920-48F1-A8B8-34747900255A}" srcOrd="0" destOrd="0" presId="urn:microsoft.com/office/officeart/2008/layout/LinedList"/>
    <dgm:cxn modelId="{935497C7-2599-4A87-B586-B7771C403879}" srcId="{10B3119A-5D69-4DB5-A9DA-9E092B7947F4}" destId="{5BD02ABD-36F5-4638-B30A-1712E3768CEF}" srcOrd="0" destOrd="0" parTransId="{6AA60F5F-3675-490B-A4EC-DC53B91DE42C}" sibTransId="{11A2A333-551B-4A85-B392-D02801FE3B0E}"/>
    <dgm:cxn modelId="{1750FF9C-F012-4274-8B40-B3D00ED986A6}" type="presParOf" srcId="{A04447AE-6B90-4E66-B82B-168885523C21}" destId="{0E8D78A3-BEC0-4B79-80E7-265E1C6BD9D1}" srcOrd="0" destOrd="0" presId="urn:microsoft.com/office/officeart/2008/layout/LinedList"/>
    <dgm:cxn modelId="{3C338A99-1658-4B1C-AA19-8F71B098A29F}" type="presParOf" srcId="{A04447AE-6B90-4E66-B82B-168885523C21}" destId="{8999C69F-6659-4AF1-A10D-690ADCA95179}" srcOrd="1" destOrd="0" presId="urn:microsoft.com/office/officeart/2008/layout/LinedList"/>
    <dgm:cxn modelId="{0F362541-89D2-4769-9535-F22B9FD635F3}" type="presParOf" srcId="{8999C69F-6659-4AF1-A10D-690ADCA95179}" destId="{3B733473-6C68-4051-99AB-276359AF5362}" srcOrd="0" destOrd="0" presId="urn:microsoft.com/office/officeart/2008/layout/LinedList"/>
    <dgm:cxn modelId="{5960F958-04C4-4D97-94A5-97986451AF68}" type="presParOf" srcId="{8999C69F-6659-4AF1-A10D-690ADCA95179}" destId="{F0293A8F-FE6C-4796-A754-797F69E80DBF}" srcOrd="1" destOrd="0" presId="urn:microsoft.com/office/officeart/2008/layout/LinedList"/>
    <dgm:cxn modelId="{039FB119-666F-4E40-A46D-96CE4B8BFE88}" type="presParOf" srcId="{F0293A8F-FE6C-4796-A754-797F69E80DBF}" destId="{C342D601-606D-4D55-A298-2863C3D04AC4}" srcOrd="0" destOrd="0" presId="urn:microsoft.com/office/officeart/2008/layout/LinedList"/>
    <dgm:cxn modelId="{1CF15A08-9356-4CEF-8CC0-EA8BE98AC7C9}" type="presParOf" srcId="{F0293A8F-FE6C-4796-A754-797F69E80DBF}" destId="{7F3A6DBF-31D3-43BC-9AD2-72672635657E}" srcOrd="1" destOrd="0" presId="urn:microsoft.com/office/officeart/2008/layout/LinedList"/>
    <dgm:cxn modelId="{949BDE96-82AF-4E3B-AFFC-878F730D6D7C}" type="presParOf" srcId="{7F3A6DBF-31D3-43BC-9AD2-72672635657E}" destId="{4D453384-FDD0-4C9B-8B83-03D1CD2F7D2C}" srcOrd="0" destOrd="0" presId="urn:microsoft.com/office/officeart/2008/layout/LinedList"/>
    <dgm:cxn modelId="{2D376676-E1D3-43D3-9769-C92591C10E33}" type="presParOf" srcId="{7F3A6DBF-31D3-43BC-9AD2-72672635657E}" destId="{0F941BDB-30D0-4F60-B0B5-DCA065DC605F}" srcOrd="1" destOrd="0" presId="urn:microsoft.com/office/officeart/2008/layout/LinedList"/>
    <dgm:cxn modelId="{E16BDB9B-5CB1-47F0-AE39-90BBEB56C8BC}" type="presParOf" srcId="{7F3A6DBF-31D3-43BC-9AD2-72672635657E}" destId="{8FBD8B07-9335-4140-BD6E-213CA514F6E1}" srcOrd="2" destOrd="0" presId="urn:microsoft.com/office/officeart/2008/layout/LinedList"/>
    <dgm:cxn modelId="{CAC99CDC-52C9-4685-A695-D382B7D327D5}" type="presParOf" srcId="{F0293A8F-FE6C-4796-A754-797F69E80DBF}" destId="{637A8AB0-47FA-484D-A0F9-A8B66E8F9464}" srcOrd="2" destOrd="0" presId="urn:microsoft.com/office/officeart/2008/layout/LinedList"/>
    <dgm:cxn modelId="{D05AF3CB-3BF3-414A-9D3F-3E37EFCFD925}" type="presParOf" srcId="{F0293A8F-FE6C-4796-A754-797F69E80DBF}" destId="{6BCA01E6-C8CA-4768-974F-179D2765C326}" srcOrd="3" destOrd="0" presId="urn:microsoft.com/office/officeart/2008/layout/LinedList"/>
    <dgm:cxn modelId="{30F2D029-0D41-4581-A5C0-9F9D2B4D400E}" type="presParOf" srcId="{F0293A8F-FE6C-4796-A754-797F69E80DBF}" destId="{358A190A-9AFE-48FD-9879-5CBD81C47D71}" srcOrd="4" destOrd="0" presId="urn:microsoft.com/office/officeart/2008/layout/LinedList"/>
    <dgm:cxn modelId="{5517B0CB-F754-4D80-A389-A890B2EB30F6}" type="presParOf" srcId="{358A190A-9AFE-48FD-9879-5CBD81C47D71}" destId="{5CA770FB-A36B-42BF-B03B-0368E88A41D5}" srcOrd="0" destOrd="0" presId="urn:microsoft.com/office/officeart/2008/layout/LinedList"/>
    <dgm:cxn modelId="{4966EE93-10AF-4D3C-9FD6-44542FDAD324}" type="presParOf" srcId="{358A190A-9AFE-48FD-9879-5CBD81C47D71}" destId="{181A7C6A-1605-4E22-9569-50695FB2CD5A}" srcOrd="1" destOrd="0" presId="urn:microsoft.com/office/officeart/2008/layout/LinedList"/>
    <dgm:cxn modelId="{CE425D3D-CB61-44C7-BB8F-20BA48935DFB}" type="presParOf" srcId="{358A190A-9AFE-48FD-9879-5CBD81C47D71}" destId="{036CA2C3-B0FE-473B-B055-07CA9BC85E66}" srcOrd="2" destOrd="0" presId="urn:microsoft.com/office/officeart/2008/layout/LinedList"/>
    <dgm:cxn modelId="{C935D682-8294-4F68-95F8-82EBEE680A8A}" type="presParOf" srcId="{F0293A8F-FE6C-4796-A754-797F69E80DBF}" destId="{D84D08AB-CAEB-4D8A-8D68-BC4AC31C4CAA}" srcOrd="5" destOrd="0" presId="urn:microsoft.com/office/officeart/2008/layout/LinedList"/>
    <dgm:cxn modelId="{04CCF683-2A12-4377-9040-8947F3235116}" type="presParOf" srcId="{F0293A8F-FE6C-4796-A754-797F69E80DBF}" destId="{5B8D60C3-1EF4-4A69-A555-9D75CDF850EE}" srcOrd="6" destOrd="0" presId="urn:microsoft.com/office/officeart/2008/layout/LinedList"/>
    <dgm:cxn modelId="{B5249A21-552D-41BF-88E6-17EDDDE1C49C}" type="presParOf" srcId="{F0293A8F-FE6C-4796-A754-797F69E80DBF}" destId="{5B6F8DD8-B98C-4B17-A89D-62944BD1C3EE}" srcOrd="7" destOrd="0" presId="urn:microsoft.com/office/officeart/2008/layout/LinedList"/>
    <dgm:cxn modelId="{20FE4243-C011-44FB-87F4-E16C426A0CE3}" type="presParOf" srcId="{5B6F8DD8-B98C-4B17-A89D-62944BD1C3EE}" destId="{799CF044-452A-4771-9D74-46F77B79F147}" srcOrd="0" destOrd="0" presId="urn:microsoft.com/office/officeart/2008/layout/LinedList"/>
    <dgm:cxn modelId="{821754D5-F30E-4E90-9A41-A9504D150FBE}" type="presParOf" srcId="{5B6F8DD8-B98C-4B17-A89D-62944BD1C3EE}" destId="{A71EBE57-BAC4-49C9-B310-ED1BE0119059}" srcOrd="1" destOrd="0" presId="urn:microsoft.com/office/officeart/2008/layout/LinedList"/>
    <dgm:cxn modelId="{1202FF08-79AD-4B61-8010-BBC944AD34FB}" type="presParOf" srcId="{5B6F8DD8-B98C-4B17-A89D-62944BD1C3EE}" destId="{165A33A2-13FF-489C-9531-3B5C9CD02D1D}" srcOrd="2" destOrd="0" presId="urn:microsoft.com/office/officeart/2008/layout/LinedList"/>
    <dgm:cxn modelId="{436FC7F3-92C9-4896-AF5C-9C94D5A0DBCE}" type="presParOf" srcId="{F0293A8F-FE6C-4796-A754-797F69E80DBF}" destId="{6C27FDD9-2800-4867-A770-68D45B53BE80}" srcOrd="8" destOrd="0" presId="urn:microsoft.com/office/officeart/2008/layout/LinedList"/>
    <dgm:cxn modelId="{A14B8ED3-C0CE-4D44-910B-161894B21353}" type="presParOf" srcId="{F0293A8F-FE6C-4796-A754-797F69E80DBF}" destId="{F9126B18-76FC-4024-8AAB-799216ADFD50}" srcOrd="9" destOrd="0" presId="urn:microsoft.com/office/officeart/2008/layout/LinedList"/>
    <dgm:cxn modelId="{1AC270EC-2AE6-4AEA-81CA-9A4D53337288}" type="presParOf" srcId="{F0293A8F-FE6C-4796-A754-797F69E80DBF}" destId="{B20CF6A1-AAB4-44D9-886C-1EE8E06FF465}" srcOrd="10" destOrd="0" presId="urn:microsoft.com/office/officeart/2008/layout/LinedList"/>
    <dgm:cxn modelId="{3D914BF1-1AF5-4379-A908-3E7D80CA981C}" type="presParOf" srcId="{B20CF6A1-AAB4-44D9-886C-1EE8E06FF465}" destId="{6334D1A3-A69C-4D00-8AED-F0059D95206F}" srcOrd="0" destOrd="0" presId="urn:microsoft.com/office/officeart/2008/layout/LinedList"/>
    <dgm:cxn modelId="{0B4972AC-A78F-4738-B9F8-C540154C6A7A}" type="presParOf" srcId="{B20CF6A1-AAB4-44D9-886C-1EE8E06FF465}" destId="{2414688A-B34E-4F40-A3B6-6AEFF48730E9}" srcOrd="1" destOrd="0" presId="urn:microsoft.com/office/officeart/2008/layout/LinedList"/>
    <dgm:cxn modelId="{E7198893-DADE-4048-B8C7-A8B803025129}" type="presParOf" srcId="{B20CF6A1-AAB4-44D9-886C-1EE8E06FF465}" destId="{06A8DBC8-7DB7-4B62-8AA7-76068D12C4D3}" srcOrd="2" destOrd="0" presId="urn:microsoft.com/office/officeart/2008/layout/LinedList"/>
    <dgm:cxn modelId="{E058E362-AB5D-4673-928E-F31ADB2F94E6}" type="presParOf" srcId="{F0293A8F-FE6C-4796-A754-797F69E80DBF}" destId="{45A3F69F-BF2B-4CC7-B7E0-7FFEFD73E8F4}" srcOrd="11" destOrd="0" presId="urn:microsoft.com/office/officeart/2008/layout/LinedList"/>
    <dgm:cxn modelId="{D5CE81F4-1BFA-409E-8344-B56E03A7D004}" type="presParOf" srcId="{F0293A8F-FE6C-4796-A754-797F69E80DBF}" destId="{678DC20F-44A0-4126-AD8A-03D6C4B022EA}" srcOrd="12" destOrd="0" presId="urn:microsoft.com/office/officeart/2008/layout/LinedList"/>
    <dgm:cxn modelId="{0DB886D8-CF17-4FAD-9EB1-8E238AD743DB}" type="presParOf" srcId="{F0293A8F-FE6C-4796-A754-797F69E80DBF}" destId="{726306BF-BB35-4911-8465-E32ADE945B10}" srcOrd="13" destOrd="0" presId="urn:microsoft.com/office/officeart/2008/layout/LinedList"/>
    <dgm:cxn modelId="{C9775728-4AB9-40E6-A621-F9E836FA5A19}" type="presParOf" srcId="{726306BF-BB35-4911-8465-E32ADE945B10}" destId="{41354314-8F33-4F0E-A6AA-95CB4BF858C6}" srcOrd="0" destOrd="0" presId="urn:microsoft.com/office/officeart/2008/layout/LinedList"/>
    <dgm:cxn modelId="{8636D09E-B1E4-4A6B-A2C2-E889954AB875}" type="presParOf" srcId="{726306BF-BB35-4911-8465-E32ADE945B10}" destId="{3C689C37-B920-48F1-A8B8-34747900255A}" srcOrd="1" destOrd="0" presId="urn:microsoft.com/office/officeart/2008/layout/LinedList"/>
    <dgm:cxn modelId="{6A7D0038-4CB9-4B4F-90C5-BEA3D8553559}" type="presParOf" srcId="{726306BF-BB35-4911-8465-E32ADE945B10}" destId="{8703D61C-06D2-479E-85A1-B1B54D10CDF3}" srcOrd="2" destOrd="0" presId="urn:microsoft.com/office/officeart/2008/layout/LinedList"/>
    <dgm:cxn modelId="{D5CB11F6-01DC-4BD1-871D-831B6DDF0A96}" type="presParOf" srcId="{F0293A8F-FE6C-4796-A754-797F69E80DBF}" destId="{BB4AEF34-485A-4E7A-9D05-F5023C2F2EE0}" srcOrd="14" destOrd="0" presId="urn:microsoft.com/office/officeart/2008/layout/LinedList"/>
    <dgm:cxn modelId="{C32324BA-EAD8-44F4-9E62-F64EC5FEFF3B}" type="presParOf" srcId="{F0293A8F-FE6C-4796-A754-797F69E80DBF}" destId="{E4CA5822-96B6-49F0-BBCB-5817735F127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975EBD-E7AE-4211-9AED-733F3146639C}"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3CC82F75-97DA-442C-B0EF-6BB9D83B562E}">
      <dgm:prSet phldrT="[Text]" custT="1"/>
      <dgm:spPr/>
      <dgm:t>
        <a:bodyPr/>
        <a:lstStyle/>
        <a:p>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endParaRPr lang="en-US" sz="2800" b="0" i="0" dirty="0"/>
        </a:p>
      </dgm:t>
    </dgm:pt>
    <dgm:pt modelId="{01FB80A7-2E44-4F5C-A2DA-6ADE029787D8}" type="parTrans" cxnId="{87F6E5C4-6B47-4F46-904C-7DDB0EC2ADE3}">
      <dgm:prSet/>
      <dgm:spPr/>
      <dgm:t>
        <a:bodyPr/>
        <a:lstStyle/>
        <a:p>
          <a:endParaRPr lang="en-US" sz="2400"/>
        </a:p>
      </dgm:t>
    </dgm:pt>
    <dgm:pt modelId="{51626C07-C28C-487C-9793-D6DDE3664F5D}" type="sibTrans" cxnId="{87F6E5C4-6B47-4F46-904C-7DDB0EC2ADE3}">
      <dgm:prSet/>
      <dgm:spPr/>
      <dgm:t>
        <a:bodyPr/>
        <a:lstStyle/>
        <a:p>
          <a:endParaRPr lang="en-US"/>
        </a:p>
      </dgm:t>
    </dgm:pt>
    <dgm:pt modelId="{5F5287A0-2632-4075-8E12-AB358A6D563E}">
      <dgm:prSet custT="1"/>
      <dgm:spPr/>
      <dgm:t>
        <a:bodyPr/>
        <a:lstStyle/>
        <a:p>
          <a:r>
            <a:rPr lang="en-US" sz="3200" b="1" dirty="0" err="1" smtClean="0"/>
            <a:t>Kinh</a:t>
          </a:r>
          <a:r>
            <a:rPr lang="en-US" sz="3200" b="1" dirty="0" smtClean="0"/>
            <a:t> </a:t>
          </a:r>
          <a:r>
            <a:rPr lang="en-US" sz="3200" b="1" dirty="0" err="1" smtClean="0"/>
            <a:t>phí</a:t>
          </a:r>
          <a:endParaRPr lang="en-US" sz="3200" b="0" i="0" dirty="0"/>
        </a:p>
      </dgm:t>
    </dgm:pt>
    <dgm:pt modelId="{5FE26A11-4E7F-4AEA-A78D-ED4D084A63EA}" type="parTrans" cxnId="{D8557349-865B-40E9-9683-0FE52AB938EB}">
      <dgm:prSet/>
      <dgm:spPr/>
      <dgm:t>
        <a:bodyPr/>
        <a:lstStyle/>
        <a:p>
          <a:endParaRPr lang="en-US" sz="2400"/>
        </a:p>
      </dgm:t>
    </dgm:pt>
    <dgm:pt modelId="{6FD46A50-6E04-43FC-8C6F-1A0489F2E0BC}" type="sibTrans" cxnId="{D8557349-865B-40E9-9683-0FE52AB938EB}">
      <dgm:prSet/>
      <dgm:spPr/>
      <dgm:t>
        <a:bodyPr/>
        <a:lstStyle/>
        <a:p>
          <a:endParaRPr lang="en-US"/>
        </a:p>
      </dgm:t>
    </dgm:pt>
    <dgm:pt modelId="{BD381247-16E2-41B7-A805-9D1FD63E8562}">
      <dgm:prSet custT="1"/>
      <dgm:spPr/>
      <dgm:t>
        <a:bodyPr/>
        <a:lstStyle/>
        <a:p>
          <a:r>
            <a:rPr lang="en-US" sz="3200" b="0" i="0" dirty="0" err="1" smtClean="0"/>
            <a:t>Nhân</a:t>
          </a:r>
          <a:r>
            <a:rPr lang="en-US" sz="3200" b="0" i="0" dirty="0" smtClean="0"/>
            <a:t> </a:t>
          </a:r>
          <a:r>
            <a:rPr lang="en-US" sz="3200" b="0" i="0" dirty="0" err="1" smtClean="0"/>
            <a:t>sự</a:t>
          </a:r>
          <a:endParaRPr lang="en-US" sz="3200" b="0" i="0" dirty="0"/>
        </a:p>
      </dgm:t>
    </dgm:pt>
    <dgm:pt modelId="{5E9BAD6C-AF16-4B50-9CF0-8645CA40D571}" type="parTrans" cxnId="{A9A58FD6-E049-4415-B3BB-67E5D9BA4D0C}">
      <dgm:prSet/>
      <dgm:spPr/>
      <dgm:t>
        <a:bodyPr/>
        <a:lstStyle/>
        <a:p>
          <a:endParaRPr lang="en-US" sz="2400"/>
        </a:p>
      </dgm:t>
    </dgm:pt>
    <dgm:pt modelId="{F4B54B46-7AEA-4B2A-A265-A81612258BCA}" type="sibTrans" cxnId="{A9A58FD6-E049-4415-B3BB-67E5D9BA4D0C}">
      <dgm:prSet/>
      <dgm:spPr/>
      <dgm:t>
        <a:bodyPr/>
        <a:lstStyle/>
        <a:p>
          <a:endParaRPr lang="en-US"/>
        </a:p>
      </dgm:t>
    </dgm:pt>
    <dgm:pt modelId="{A67F01E5-EAED-4D16-82F8-B3FD6E738FC4}" type="pres">
      <dgm:prSet presAssocID="{E4975EBD-E7AE-4211-9AED-733F3146639C}" presName="compositeShape" presStyleCnt="0">
        <dgm:presLayoutVars>
          <dgm:chMax val="7"/>
          <dgm:dir/>
          <dgm:resizeHandles val="exact"/>
        </dgm:presLayoutVars>
      </dgm:prSet>
      <dgm:spPr/>
      <dgm:t>
        <a:bodyPr/>
        <a:lstStyle/>
        <a:p>
          <a:endParaRPr lang="en-US"/>
        </a:p>
      </dgm:t>
    </dgm:pt>
    <dgm:pt modelId="{8073E73F-C7DD-4252-B95D-23126B6C46FF}" type="pres">
      <dgm:prSet presAssocID="{E4975EBD-E7AE-4211-9AED-733F3146639C}" presName="wedge1" presStyleLbl="node1" presStyleIdx="0" presStyleCnt="3"/>
      <dgm:spPr/>
      <dgm:t>
        <a:bodyPr/>
        <a:lstStyle/>
        <a:p>
          <a:endParaRPr lang="en-US"/>
        </a:p>
      </dgm:t>
    </dgm:pt>
    <dgm:pt modelId="{E3ACE71D-189D-4E96-92D9-836CF7EB7362}" type="pres">
      <dgm:prSet presAssocID="{E4975EBD-E7AE-4211-9AED-733F3146639C}" presName="wedge1Tx" presStyleLbl="node1" presStyleIdx="0" presStyleCnt="3">
        <dgm:presLayoutVars>
          <dgm:chMax val="0"/>
          <dgm:chPref val="0"/>
          <dgm:bulletEnabled val="1"/>
        </dgm:presLayoutVars>
      </dgm:prSet>
      <dgm:spPr/>
      <dgm:t>
        <a:bodyPr/>
        <a:lstStyle/>
        <a:p>
          <a:endParaRPr lang="en-US"/>
        </a:p>
      </dgm:t>
    </dgm:pt>
    <dgm:pt modelId="{29B769E8-3CC5-47B8-BC2F-B82E7EC5AA39}" type="pres">
      <dgm:prSet presAssocID="{E4975EBD-E7AE-4211-9AED-733F3146639C}" presName="wedge2" presStyleLbl="node1" presStyleIdx="1" presStyleCnt="3"/>
      <dgm:spPr/>
      <dgm:t>
        <a:bodyPr/>
        <a:lstStyle/>
        <a:p>
          <a:endParaRPr lang="en-US"/>
        </a:p>
      </dgm:t>
    </dgm:pt>
    <dgm:pt modelId="{BFC381B5-EDFA-4E88-B815-CFE121CED962}" type="pres">
      <dgm:prSet presAssocID="{E4975EBD-E7AE-4211-9AED-733F3146639C}" presName="wedge2Tx" presStyleLbl="node1" presStyleIdx="1" presStyleCnt="3">
        <dgm:presLayoutVars>
          <dgm:chMax val="0"/>
          <dgm:chPref val="0"/>
          <dgm:bulletEnabled val="1"/>
        </dgm:presLayoutVars>
      </dgm:prSet>
      <dgm:spPr/>
      <dgm:t>
        <a:bodyPr/>
        <a:lstStyle/>
        <a:p>
          <a:endParaRPr lang="en-US"/>
        </a:p>
      </dgm:t>
    </dgm:pt>
    <dgm:pt modelId="{D6DF840F-2565-4EB6-97DA-2485F42CB067}" type="pres">
      <dgm:prSet presAssocID="{E4975EBD-E7AE-4211-9AED-733F3146639C}" presName="wedge3" presStyleLbl="node1" presStyleIdx="2" presStyleCnt="3"/>
      <dgm:spPr/>
      <dgm:t>
        <a:bodyPr/>
        <a:lstStyle/>
        <a:p>
          <a:endParaRPr lang="en-US"/>
        </a:p>
      </dgm:t>
    </dgm:pt>
    <dgm:pt modelId="{DAC55BB9-1719-4D7C-813D-86E9A62CD2F2}" type="pres">
      <dgm:prSet presAssocID="{E4975EBD-E7AE-4211-9AED-733F3146639C}" presName="wedge3Tx" presStyleLbl="node1" presStyleIdx="2" presStyleCnt="3">
        <dgm:presLayoutVars>
          <dgm:chMax val="0"/>
          <dgm:chPref val="0"/>
          <dgm:bulletEnabled val="1"/>
        </dgm:presLayoutVars>
      </dgm:prSet>
      <dgm:spPr/>
      <dgm:t>
        <a:bodyPr/>
        <a:lstStyle/>
        <a:p>
          <a:endParaRPr lang="en-US"/>
        </a:p>
      </dgm:t>
    </dgm:pt>
  </dgm:ptLst>
  <dgm:cxnLst>
    <dgm:cxn modelId="{578FD5A4-DFA6-48DE-8D4D-90CB43D6C2D9}" type="presOf" srcId="{3CC82F75-97DA-442C-B0EF-6BB9D83B562E}" destId="{E3ACE71D-189D-4E96-92D9-836CF7EB7362}" srcOrd="1" destOrd="0" presId="urn:microsoft.com/office/officeart/2005/8/layout/chart3"/>
    <dgm:cxn modelId="{D8557349-865B-40E9-9683-0FE52AB938EB}" srcId="{E4975EBD-E7AE-4211-9AED-733F3146639C}" destId="{5F5287A0-2632-4075-8E12-AB358A6D563E}" srcOrd="1" destOrd="0" parTransId="{5FE26A11-4E7F-4AEA-A78D-ED4D084A63EA}" sibTransId="{6FD46A50-6E04-43FC-8C6F-1A0489F2E0BC}"/>
    <dgm:cxn modelId="{58AB2206-BA10-43EA-8478-694E17DD5BA8}" type="presOf" srcId="{5F5287A0-2632-4075-8E12-AB358A6D563E}" destId="{BFC381B5-EDFA-4E88-B815-CFE121CED962}" srcOrd="1" destOrd="0" presId="urn:microsoft.com/office/officeart/2005/8/layout/chart3"/>
    <dgm:cxn modelId="{A9A58FD6-E049-4415-B3BB-67E5D9BA4D0C}" srcId="{E4975EBD-E7AE-4211-9AED-733F3146639C}" destId="{BD381247-16E2-41B7-A805-9D1FD63E8562}" srcOrd="2" destOrd="0" parTransId="{5E9BAD6C-AF16-4B50-9CF0-8645CA40D571}" sibTransId="{F4B54B46-7AEA-4B2A-A265-A81612258BCA}"/>
    <dgm:cxn modelId="{BBD6C1B8-7CEE-4440-9455-3ACB2E3CF63A}" type="presOf" srcId="{BD381247-16E2-41B7-A805-9D1FD63E8562}" destId="{D6DF840F-2565-4EB6-97DA-2485F42CB067}" srcOrd="0" destOrd="0" presId="urn:microsoft.com/office/officeart/2005/8/layout/chart3"/>
    <dgm:cxn modelId="{87F6E5C4-6B47-4F46-904C-7DDB0EC2ADE3}" srcId="{E4975EBD-E7AE-4211-9AED-733F3146639C}" destId="{3CC82F75-97DA-442C-B0EF-6BB9D83B562E}" srcOrd="0" destOrd="0" parTransId="{01FB80A7-2E44-4F5C-A2DA-6ADE029787D8}" sibTransId="{51626C07-C28C-487C-9793-D6DDE3664F5D}"/>
    <dgm:cxn modelId="{BCBC04E9-75AA-4456-A3D5-C6E8AF489744}" type="presOf" srcId="{5F5287A0-2632-4075-8E12-AB358A6D563E}" destId="{29B769E8-3CC5-47B8-BC2F-B82E7EC5AA39}" srcOrd="0" destOrd="0" presId="urn:microsoft.com/office/officeart/2005/8/layout/chart3"/>
    <dgm:cxn modelId="{83CBD155-5293-486B-BF07-DF4AD614BE99}" type="presOf" srcId="{E4975EBD-E7AE-4211-9AED-733F3146639C}" destId="{A67F01E5-EAED-4D16-82F8-B3FD6E738FC4}" srcOrd="0" destOrd="0" presId="urn:microsoft.com/office/officeart/2005/8/layout/chart3"/>
    <dgm:cxn modelId="{D8871439-9644-459B-ACAF-52B9CCFFDE66}" type="presOf" srcId="{3CC82F75-97DA-442C-B0EF-6BB9D83B562E}" destId="{8073E73F-C7DD-4252-B95D-23126B6C46FF}" srcOrd="0" destOrd="0" presId="urn:microsoft.com/office/officeart/2005/8/layout/chart3"/>
    <dgm:cxn modelId="{884002B9-CF5F-4496-B9BD-732A165FA553}" type="presOf" srcId="{BD381247-16E2-41B7-A805-9D1FD63E8562}" destId="{DAC55BB9-1719-4D7C-813D-86E9A62CD2F2}" srcOrd="1" destOrd="0" presId="urn:microsoft.com/office/officeart/2005/8/layout/chart3"/>
    <dgm:cxn modelId="{CAE9C461-4E26-4FBF-B0C3-C30697FE6068}" type="presParOf" srcId="{A67F01E5-EAED-4D16-82F8-B3FD6E738FC4}" destId="{8073E73F-C7DD-4252-B95D-23126B6C46FF}" srcOrd="0" destOrd="0" presId="urn:microsoft.com/office/officeart/2005/8/layout/chart3"/>
    <dgm:cxn modelId="{3C5F16A7-E80E-428B-A48B-AE35A6D236E4}" type="presParOf" srcId="{A67F01E5-EAED-4D16-82F8-B3FD6E738FC4}" destId="{E3ACE71D-189D-4E96-92D9-836CF7EB7362}" srcOrd="1" destOrd="0" presId="urn:microsoft.com/office/officeart/2005/8/layout/chart3"/>
    <dgm:cxn modelId="{D9BDC206-65DD-4658-B2EA-14670670AEA7}" type="presParOf" srcId="{A67F01E5-EAED-4D16-82F8-B3FD6E738FC4}" destId="{29B769E8-3CC5-47B8-BC2F-B82E7EC5AA39}" srcOrd="2" destOrd="0" presId="urn:microsoft.com/office/officeart/2005/8/layout/chart3"/>
    <dgm:cxn modelId="{819203F4-9A24-4C83-BDE5-D7000B499536}" type="presParOf" srcId="{A67F01E5-EAED-4D16-82F8-B3FD6E738FC4}" destId="{BFC381B5-EDFA-4E88-B815-CFE121CED962}" srcOrd="3" destOrd="0" presId="urn:microsoft.com/office/officeart/2005/8/layout/chart3"/>
    <dgm:cxn modelId="{2B0B4604-57A8-4050-BDBC-4353FC4BA998}" type="presParOf" srcId="{A67F01E5-EAED-4D16-82F8-B3FD6E738FC4}" destId="{D6DF840F-2565-4EB6-97DA-2485F42CB067}" srcOrd="4" destOrd="0" presId="urn:microsoft.com/office/officeart/2005/8/layout/chart3"/>
    <dgm:cxn modelId="{BD426F13-F9D1-4BB2-B170-53FCA803ABDC}" type="presParOf" srcId="{A67F01E5-EAED-4D16-82F8-B3FD6E738FC4}" destId="{DAC55BB9-1719-4D7C-813D-86E9A62CD2F2}"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E5A68-6E3D-4FAA-918B-2B9AC2EBDF79}">
      <dsp:nvSpPr>
        <dsp:cNvPr id="0" name=""/>
        <dsp:cNvSpPr/>
      </dsp:nvSpPr>
      <dsp:spPr>
        <a:xfrm>
          <a:off x="0" y="671"/>
          <a:ext cx="65755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C1F4B-756D-4277-A750-A875B5B4DD82}">
      <dsp:nvSpPr>
        <dsp:cNvPr id="0" name=""/>
        <dsp:cNvSpPr/>
      </dsp:nvSpPr>
      <dsp:spPr>
        <a:xfrm>
          <a:off x="0" y="671"/>
          <a:ext cx="6575565" cy="1100668"/>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en-US" sz="2800" kern="1200" dirty="0" err="1" smtClean="0"/>
            <a:t>Hiểu</a:t>
          </a:r>
          <a:r>
            <a:rPr lang="en-US" sz="2800" kern="1200" dirty="0" smtClean="0"/>
            <a:t> </a:t>
          </a:r>
          <a:r>
            <a:rPr lang="en-US" sz="2800" kern="1200" dirty="0" err="1" smtClean="0"/>
            <a:t>được</a:t>
          </a:r>
          <a:r>
            <a:rPr lang="en-US" sz="2800" kern="1200" dirty="0" smtClean="0"/>
            <a:t> </a:t>
          </a:r>
          <a:r>
            <a:rPr lang="en-US" sz="2800" kern="1200" dirty="0" err="1" smtClean="0"/>
            <a:t>khái</a:t>
          </a:r>
          <a:r>
            <a:rPr lang="en-US" sz="2800" kern="1200" dirty="0" smtClean="0"/>
            <a:t> </a:t>
          </a:r>
          <a:r>
            <a:rPr lang="en-US" sz="2800" kern="1200" dirty="0" err="1" smtClean="0"/>
            <a:t>quát</a:t>
          </a:r>
          <a:r>
            <a:rPr lang="en-US" sz="2800" kern="1200" dirty="0" smtClean="0"/>
            <a:t> </a:t>
          </a:r>
          <a:r>
            <a:rPr lang="en-US" sz="2800" kern="1200" dirty="0" err="1" smtClean="0"/>
            <a:t>về</a:t>
          </a:r>
          <a:r>
            <a:rPr lang="en-US" sz="2800" kern="1200" dirty="0" smtClean="0"/>
            <a:t> </a:t>
          </a:r>
          <a:r>
            <a:rPr lang="en-US" sz="2800" kern="1200" dirty="0" err="1" smtClean="0"/>
            <a:t>công</a:t>
          </a:r>
          <a:r>
            <a:rPr lang="en-US" sz="2800" kern="1200" dirty="0" smtClean="0"/>
            <a:t> </a:t>
          </a:r>
          <a:r>
            <a:rPr lang="en-US" sz="2800" kern="1200" dirty="0" err="1" smtClean="0"/>
            <a:t>tác</a:t>
          </a:r>
          <a:r>
            <a:rPr lang="en-US" sz="2800" kern="1200" dirty="0" smtClean="0"/>
            <a:t> </a:t>
          </a:r>
          <a:r>
            <a:rPr lang="en-US" sz="2800" kern="1200" dirty="0" err="1" smtClean="0"/>
            <a:t>tư</a:t>
          </a:r>
          <a:r>
            <a:rPr lang="en-US" sz="2800" kern="1200" dirty="0" smtClean="0"/>
            <a:t> </a:t>
          </a:r>
          <a:r>
            <a:rPr lang="en-US" sz="2800" kern="1200" dirty="0" err="1" smtClean="0"/>
            <a:t>vấn</a:t>
          </a:r>
          <a:r>
            <a:rPr lang="en-US" sz="2800" kern="1200" dirty="0" smtClean="0"/>
            <a:t> </a:t>
          </a:r>
          <a:r>
            <a:rPr lang="en-US" sz="2800" kern="1200" dirty="0" err="1" smtClean="0"/>
            <a:t>tâm</a:t>
          </a:r>
          <a:r>
            <a:rPr lang="en-US" sz="2800" kern="1200" dirty="0" smtClean="0"/>
            <a:t> </a:t>
          </a:r>
          <a:r>
            <a:rPr lang="en-US" sz="2800" kern="1200" dirty="0" err="1" smtClean="0"/>
            <a:t>lý</a:t>
          </a:r>
          <a:r>
            <a:rPr lang="en-US" sz="2800" kern="1200" dirty="0" smtClean="0"/>
            <a:t> </a:t>
          </a:r>
          <a:r>
            <a:rPr lang="en-US" sz="2800" kern="1200" dirty="0" err="1" smtClean="0"/>
            <a:t>cho</a:t>
          </a:r>
          <a:r>
            <a:rPr lang="en-US" sz="2800" kern="1200" dirty="0" smtClean="0"/>
            <a:t> </a:t>
          </a:r>
          <a:r>
            <a:rPr lang="en-US" sz="2800" kern="1200" dirty="0" err="1" smtClean="0"/>
            <a:t>học</a:t>
          </a:r>
          <a:r>
            <a:rPr lang="en-US" sz="2800" kern="1200" dirty="0" smtClean="0"/>
            <a:t> </a:t>
          </a:r>
          <a:r>
            <a:rPr lang="en-US" sz="2800" kern="1200" dirty="0" err="1" smtClean="0"/>
            <a:t>sinh</a:t>
          </a:r>
          <a:r>
            <a:rPr lang="en-US" sz="2800" kern="1200" dirty="0" smtClean="0"/>
            <a:t> </a:t>
          </a:r>
          <a:r>
            <a:rPr lang="en-US" sz="2800" kern="1200" dirty="0" err="1" smtClean="0"/>
            <a:t>trong</a:t>
          </a:r>
          <a:r>
            <a:rPr lang="en-US" sz="2800" kern="1200" dirty="0" smtClean="0"/>
            <a:t> </a:t>
          </a:r>
          <a:r>
            <a:rPr lang="en-US" sz="2800" kern="1200" dirty="0" err="1" smtClean="0"/>
            <a:t>trường</a:t>
          </a:r>
          <a:r>
            <a:rPr lang="en-US" sz="2800" kern="1200" dirty="0" smtClean="0"/>
            <a:t> </a:t>
          </a:r>
          <a:r>
            <a:rPr lang="en-US" sz="2800" kern="1200" dirty="0" err="1" smtClean="0"/>
            <a:t>phổ</a:t>
          </a:r>
          <a:r>
            <a:rPr lang="en-US" sz="2800" kern="1200" dirty="0" smtClean="0"/>
            <a:t> </a:t>
          </a:r>
          <a:r>
            <a:rPr lang="en-US" sz="2800" kern="1200" dirty="0" err="1" smtClean="0"/>
            <a:t>thông</a:t>
          </a:r>
          <a:endParaRPr lang="en-US" sz="2800" kern="1200" dirty="0"/>
        </a:p>
      </dsp:txBody>
      <dsp:txXfrm>
        <a:off x="0" y="671"/>
        <a:ext cx="6575565" cy="1100668"/>
      </dsp:txXfrm>
    </dsp:sp>
    <dsp:sp modelId="{62866737-DC91-48F8-965C-50EF069C1393}">
      <dsp:nvSpPr>
        <dsp:cNvPr id="0" name=""/>
        <dsp:cNvSpPr/>
      </dsp:nvSpPr>
      <dsp:spPr>
        <a:xfrm>
          <a:off x="0" y="1101340"/>
          <a:ext cx="65755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B0130-BCAE-433E-8B19-57D751D8FFE8}">
      <dsp:nvSpPr>
        <dsp:cNvPr id="0" name=""/>
        <dsp:cNvSpPr/>
      </dsp:nvSpPr>
      <dsp:spPr>
        <a:xfrm>
          <a:off x="0" y="1101340"/>
          <a:ext cx="6575565"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just" defTabSz="2266950">
            <a:lnSpc>
              <a:spcPct val="90000"/>
            </a:lnSpc>
            <a:spcBef>
              <a:spcPct val="0"/>
            </a:spcBef>
            <a:spcAft>
              <a:spcPct val="35000"/>
            </a:spcAft>
          </a:pPr>
          <a:endParaRPr lang="en-US" sz="5100" kern="1200" dirty="0">
            <a:solidFill>
              <a:srgbClr val="FF0000"/>
            </a:solidFill>
          </a:endParaRPr>
        </a:p>
      </dsp:txBody>
      <dsp:txXfrm>
        <a:off x="0" y="1101340"/>
        <a:ext cx="6575565" cy="1100668"/>
      </dsp:txXfrm>
    </dsp:sp>
    <dsp:sp modelId="{7D34EC89-D8A4-4B0B-AC9E-D49C8863D016}">
      <dsp:nvSpPr>
        <dsp:cNvPr id="0" name=""/>
        <dsp:cNvSpPr/>
      </dsp:nvSpPr>
      <dsp:spPr>
        <a:xfrm>
          <a:off x="0" y="2202009"/>
          <a:ext cx="65755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7865E-9E9F-4AE9-B8D9-A6BE7F4AFA4F}">
      <dsp:nvSpPr>
        <dsp:cNvPr id="0" name=""/>
        <dsp:cNvSpPr/>
      </dsp:nvSpPr>
      <dsp:spPr>
        <a:xfrm>
          <a:off x="0" y="2202009"/>
          <a:ext cx="6575565" cy="1100668"/>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err="1" smtClean="0">
              <a:solidFill>
                <a:schemeClr val="tx1"/>
              </a:solidFill>
            </a:rPr>
            <a:t>Xác</a:t>
          </a:r>
          <a:r>
            <a:rPr lang="en-US" sz="2400" kern="1200" dirty="0" smtClean="0">
              <a:solidFill>
                <a:schemeClr val="tx1"/>
              </a:solidFill>
            </a:rPr>
            <a:t> </a:t>
          </a:r>
          <a:r>
            <a:rPr lang="en-US" sz="2400" kern="1200" dirty="0" err="1" smtClean="0">
              <a:solidFill>
                <a:schemeClr val="tx1"/>
              </a:solidFill>
            </a:rPr>
            <a:t>định</a:t>
          </a:r>
          <a:r>
            <a:rPr lang="en-US" sz="2400" kern="1200" dirty="0" smtClean="0">
              <a:solidFill>
                <a:schemeClr val="tx1"/>
              </a:solidFill>
            </a:rPr>
            <a:t> </a:t>
          </a:r>
          <a:r>
            <a:rPr lang="en-US" sz="2400" kern="1200" dirty="0" err="1" smtClean="0">
              <a:solidFill>
                <a:schemeClr val="tx1"/>
              </a:solidFill>
            </a:rPr>
            <a:t>được</a:t>
          </a:r>
          <a:r>
            <a:rPr lang="en-US" sz="2400" kern="1200" dirty="0" smtClean="0">
              <a:solidFill>
                <a:schemeClr val="tx1"/>
              </a:solidFill>
            </a:rPr>
            <a:t> </a:t>
          </a:r>
          <a:r>
            <a:rPr lang="en-US" sz="2400" kern="1200" dirty="0" err="1" smtClean="0">
              <a:solidFill>
                <a:schemeClr val="tx1"/>
              </a:solidFill>
            </a:rPr>
            <a:t>các</a:t>
          </a:r>
          <a:r>
            <a:rPr lang="en-US" sz="2400" kern="1200" dirty="0" smtClean="0">
              <a:solidFill>
                <a:schemeClr val="tx1"/>
              </a:solidFill>
            </a:rPr>
            <a:t> </a:t>
          </a:r>
          <a:r>
            <a:rPr lang="en-US" sz="2400" kern="1200" dirty="0" err="1" smtClean="0">
              <a:solidFill>
                <a:schemeClr val="tx1"/>
              </a:solidFill>
            </a:rPr>
            <a:t>điều</a:t>
          </a:r>
          <a:r>
            <a:rPr lang="en-US" sz="2400" kern="1200" dirty="0" smtClean="0">
              <a:solidFill>
                <a:schemeClr val="tx1"/>
              </a:solidFill>
            </a:rPr>
            <a:t> </a:t>
          </a:r>
          <a:r>
            <a:rPr lang="en-US" sz="2400" kern="1200" dirty="0" err="1" smtClean="0">
              <a:solidFill>
                <a:schemeClr val="tx1"/>
              </a:solidFill>
            </a:rPr>
            <a:t>kiện</a:t>
          </a:r>
          <a:r>
            <a:rPr lang="en-US" sz="2400" kern="1200" dirty="0" smtClean="0">
              <a:solidFill>
                <a:schemeClr val="tx1"/>
              </a:solidFill>
            </a:rPr>
            <a:t> </a:t>
          </a:r>
          <a:r>
            <a:rPr lang="en-US" sz="2400" kern="1200" dirty="0" err="1" smtClean="0">
              <a:solidFill>
                <a:schemeClr val="tx1"/>
              </a:solidFill>
            </a:rPr>
            <a:t>đảm</a:t>
          </a:r>
          <a:r>
            <a:rPr lang="en-US" sz="2400" kern="1200" dirty="0" smtClean="0">
              <a:solidFill>
                <a:schemeClr val="tx1"/>
              </a:solidFill>
            </a:rPr>
            <a:t> </a:t>
          </a:r>
          <a:r>
            <a:rPr lang="en-US" sz="2400" kern="1200" dirty="0" err="1" smtClean="0">
              <a:solidFill>
                <a:schemeClr val="tx1"/>
              </a:solidFill>
            </a:rPr>
            <a:t>bảo</a:t>
          </a:r>
          <a:r>
            <a:rPr lang="en-US" sz="2400" kern="1200" dirty="0" smtClean="0">
              <a:solidFill>
                <a:schemeClr val="tx1"/>
              </a:solidFill>
            </a:rPr>
            <a:t> </a:t>
          </a:r>
          <a:r>
            <a:rPr lang="en-US" sz="2400" kern="1200" dirty="0" err="1" smtClean="0">
              <a:solidFill>
                <a:schemeClr val="tx1"/>
              </a:solidFill>
            </a:rPr>
            <a:t>thực</a:t>
          </a:r>
          <a:r>
            <a:rPr lang="en-US" sz="2400" kern="1200" dirty="0" smtClean="0">
              <a:solidFill>
                <a:schemeClr val="tx1"/>
              </a:solidFill>
            </a:rPr>
            <a:t> </a:t>
          </a:r>
          <a:r>
            <a:rPr lang="en-US" sz="2400" kern="1200" dirty="0" err="1" smtClean="0">
              <a:solidFill>
                <a:schemeClr val="tx1"/>
              </a:solidFill>
            </a:rPr>
            <a:t>hiện</a:t>
          </a:r>
          <a:r>
            <a:rPr lang="en-US" sz="2400" kern="1200" dirty="0" smtClean="0">
              <a:solidFill>
                <a:schemeClr val="tx1"/>
              </a:solidFill>
            </a:rPr>
            <a:t> </a:t>
          </a:r>
          <a:r>
            <a:rPr lang="en-US" sz="2400" kern="1200" dirty="0" err="1" smtClean="0">
              <a:solidFill>
                <a:schemeClr val="tx1"/>
              </a:solidFill>
            </a:rPr>
            <a:t>công</a:t>
          </a:r>
          <a:r>
            <a:rPr lang="en-US" sz="2400" kern="1200" dirty="0" smtClean="0">
              <a:solidFill>
                <a:schemeClr val="tx1"/>
              </a:solidFill>
            </a:rPr>
            <a:t> </a:t>
          </a:r>
          <a:r>
            <a:rPr lang="en-US" sz="2400" kern="1200" dirty="0" err="1" smtClean="0">
              <a:solidFill>
                <a:schemeClr val="tx1"/>
              </a:solidFill>
            </a:rPr>
            <a:t>tác</a:t>
          </a:r>
          <a:r>
            <a:rPr lang="en-US" sz="2400" kern="1200" dirty="0" smtClean="0">
              <a:solidFill>
                <a:schemeClr val="tx1"/>
              </a:solidFill>
            </a:rPr>
            <a:t> </a:t>
          </a:r>
          <a:r>
            <a:rPr lang="en-US" sz="2400" kern="1200" dirty="0" err="1" smtClean="0">
              <a:solidFill>
                <a:schemeClr val="tx1"/>
              </a:solidFill>
            </a:rPr>
            <a:t>tư</a:t>
          </a:r>
          <a:r>
            <a:rPr lang="en-US" sz="2400" kern="1200" dirty="0" smtClean="0">
              <a:solidFill>
                <a:schemeClr val="tx1"/>
              </a:solidFill>
            </a:rPr>
            <a:t> </a:t>
          </a:r>
          <a:r>
            <a:rPr lang="en-US" sz="2400" kern="1200" dirty="0" err="1" smtClean="0">
              <a:solidFill>
                <a:schemeClr val="tx1"/>
              </a:solidFill>
            </a:rPr>
            <a:t>vấn</a:t>
          </a:r>
          <a:r>
            <a:rPr lang="en-US" sz="2400" kern="1200" dirty="0" smtClean="0">
              <a:solidFill>
                <a:schemeClr val="tx1"/>
              </a:solidFill>
            </a:rPr>
            <a:t> </a:t>
          </a:r>
          <a:r>
            <a:rPr lang="en-US" sz="2400" kern="1200" dirty="0" err="1" smtClean="0">
              <a:solidFill>
                <a:schemeClr val="tx1"/>
              </a:solidFill>
            </a:rPr>
            <a:t>tâm</a:t>
          </a:r>
          <a:r>
            <a:rPr lang="en-US" sz="2400" kern="1200" dirty="0" smtClean="0">
              <a:solidFill>
                <a:schemeClr val="tx1"/>
              </a:solidFill>
            </a:rPr>
            <a:t> </a:t>
          </a:r>
          <a:r>
            <a:rPr lang="en-US" sz="2400" kern="1200" dirty="0" err="1" smtClean="0">
              <a:solidFill>
                <a:schemeClr val="tx1"/>
              </a:solidFill>
            </a:rPr>
            <a:t>lý</a:t>
          </a:r>
          <a:r>
            <a:rPr lang="en-US" sz="2400" kern="1200" dirty="0" smtClean="0">
              <a:solidFill>
                <a:schemeClr val="tx1"/>
              </a:solidFill>
            </a:rPr>
            <a:t> </a:t>
          </a:r>
          <a:r>
            <a:rPr lang="en-US" sz="2400" kern="1200" dirty="0" err="1" smtClean="0">
              <a:solidFill>
                <a:schemeClr val="tx1"/>
              </a:solidFill>
            </a:rPr>
            <a:t>cho</a:t>
          </a:r>
          <a:r>
            <a:rPr lang="en-US" sz="2400" kern="1200" dirty="0" smtClean="0">
              <a:solidFill>
                <a:schemeClr val="tx1"/>
              </a:solidFill>
            </a:rPr>
            <a:t> </a:t>
          </a:r>
          <a:r>
            <a:rPr lang="en-US" sz="2400" kern="1200" dirty="0" err="1" smtClean="0">
              <a:solidFill>
                <a:schemeClr val="tx1"/>
              </a:solidFill>
            </a:rPr>
            <a:t>học</a:t>
          </a:r>
          <a:r>
            <a:rPr lang="en-US" sz="2400" kern="1200" dirty="0" smtClean="0">
              <a:solidFill>
                <a:schemeClr val="tx1"/>
              </a:solidFill>
            </a:rPr>
            <a:t> </a:t>
          </a:r>
          <a:r>
            <a:rPr lang="en-US" sz="2400" kern="1200" dirty="0" err="1" smtClean="0">
              <a:solidFill>
                <a:schemeClr val="tx1"/>
              </a:solidFill>
            </a:rPr>
            <a:t>sinh</a:t>
          </a:r>
          <a:r>
            <a:rPr lang="en-US" sz="2400" kern="1200" dirty="0" smtClean="0">
              <a:solidFill>
                <a:schemeClr val="tx1"/>
              </a:solidFill>
            </a:rPr>
            <a:t> </a:t>
          </a:r>
          <a:r>
            <a:rPr lang="en-US" sz="2400" kern="1200" dirty="0" err="1" smtClean="0">
              <a:solidFill>
                <a:schemeClr val="tx1"/>
              </a:solidFill>
            </a:rPr>
            <a:t>trong</a:t>
          </a:r>
          <a:r>
            <a:rPr lang="en-US" sz="2400" kern="1200" dirty="0" smtClean="0">
              <a:solidFill>
                <a:schemeClr val="tx1"/>
              </a:solidFill>
            </a:rPr>
            <a:t> </a:t>
          </a:r>
          <a:r>
            <a:rPr lang="en-US" sz="2400" kern="1200" dirty="0" err="1" smtClean="0">
              <a:solidFill>
                <a:schemeClr val="tx1"/>
              </a:solidFill>
            </a:rPr>
            <a:t>trường</a:t>
          </a:r>
          <a:r>
            <a:rPr lang="en-US" sz="2400" kern="1200" dirty="0" smtClean="0">
              <a:solidFill>
                <a:schemeClr val="tx1"/>
              </a:solidFill>
            </a:rPr>
            <a:t> </a:t>
          </a:r>
          <a:r>
            <a:rPr lang="en-US" sz="2400" kern="1200" dirty="0" err="1" smtClean="0">
              <a:solidFill>
                <a:schemeClr val="tx1"/>
              </a:solidFill>
            </a:rPr>
            <a:t>phổ</a:t>
          </a:r>
          <a:r>
            <a:rPr lang="en-US" sz="2400" kern="1200" dirty="0" smtClean="0">
              <a:solidFill>
                <a:schemeClr val="tx1"/>
              </a:solidFill>
            </a:rPr>
            <a:t> </a:t>
          </a:r>
          <a:r>
            <a:rPr lang="en-US" sz="2400" kern="1200" dirty="0" err="1" smtClean="0">
              <a:solidFill>
                <a:schemeClr val="tx1"/>
              </a:solidFill>
            </a:rPr>
            <a:t>thông</a:t>
          </a:r>
          <a:r>
            <a:rPr lang="en-US" sz="2400" kern="1200" dirty="0" smtClean="0">
              <a:solidFill>
                <a:schemeClr val="tx1"/>
              </a:solidFill>
            </a:rPr>
            <a:t> </a:t>
          </a:r>
          <a:endParaRPr lang="en-US" sz="2400" kern="1200" dirty="0">
            <a:solidFill>
              <a:schemeClr val="tx1"/>
            </a:solidFill>
          </a:endParaRPr>
        </a:p>
      </dsp:txBody>
      <dsp:txXfrm>
        <a:off x="0" y="2202009"/>
        <a:ext cx="6575565" cy="1100668"/>
      </dsp:txXfrm>
    </dsp:sp>
    <dsp:sp modelId="{EA7B8912-4714-421B-B1CB-469EB563B325}">
      <dsp:nvSpPr>
        <dsp:cNvPr id="0" name=""/>
        <dsp:cNvSpPr/>
      </dsp:nvSpPr>
      <dsp:spPr>
        <a:xfrm>
          <a:off x="0" y="3302678"/>
          <a:ext cx="65755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F24DE-4DD6-45C2-B542-8E87C3CFE60C}">
      <dsp:nvSpPr>
        <dsp:cNvPr id="0" name=""/>
        <dsp:cNvSpPr/>
      </dsp:nvSpPr>
      <dsp:spPr>
        <a:xfrm>
          <a:off x="0" y="3302678"/>
          <a:ext cx="6575565"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just" defTabSz="2266950">
            <a:lnSpc>
              <a:spcPct val="90000"/>
            </a:lnSpc>
            <a:spcBef>
              <a:spcPct val="0"/>
            </a:spcBef>
            <a:spcAft>
              <a:spcPct val="35000"/>
            </a:spcAft>
          </a:pPr>
          <a:endParaRPr lang="en-US" sz="5100" kern="1200" dirty="0"/>
        </a:p>
      </dsp:txBody>
      <dsp:txXfrm>
        <a:off x="0" y="3302678"/>
        <a:ext cx="6575565" cy="1100668"/>
      </dsp:txXfrm>
    </dsp:sp>
    <dsp:sp modelId="{A0089494-DD53-408C-8FD3-C76055335443}">
      <dsp:nvSpPr>
        <dsp:cNvPr id="0" name=""/>
        <dsp:cNvSpPr/>
      </dsp:nvSpPr>
      <dsp:spPr>
        <a:xfrm>
          <a:off x="0" y="4403347"/>
          <a:ext cx="65755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70CA8-DE4F-41C5-8F1C-FF6975D59A42}">
      <dsp:nvSpPr>
        <dsp:cNvPr id="0" name=""/>
        <dsp:cNvSpPr/>
      </dsp:nvSpPr>
      <dsp:spPr>
        <a:xfrm>
          <a:off x="0" y="4403347"/>
          <a:ext cx="6575565" cy="1100668"/>
        </a:xfrm>
        <a:prstGeom prst="rect">
          <a:avLst/>
        </a:prstGeom>
        <a:solidFill>
          <a:srgbClr val="FFC300"/>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err="1" smtClean="0"/>
            <a:t>Xây</a:t>
          </a:r>
          <a:r>
            <a:rPr lang="en-US" sz="2400" kern="1200" dirty="0" smtClean="0"/>
            <a:t> </a:t>
          </a:r>
          <a:r>
            <a:rPr lang="en-US" sz="2400" kern="1200" dirty="0" err="1" smtClean="0"/>
            <a:t>dựng</a:t>
          </a:r>
          <a:r>
            <a:rPr lang="en-US" sz="2400" kern="1200" dirty="0" smtClean="0"/>
            <a:t> </a:t>
          </a:r>
          <a:r>
            <a:rPr lang="en-US" sz="2400" kern="1200" dirty="0" err="1" smtClean="0"/>
            <a:t>được</a:t>
          </a:r>
          <a:r>
            <a:rPr lang="en-US" sz="2400" kern="1200" dirty="0" smtClean="0"/>
            <a:t> </a:t>
          </a:r>
          <a:r>
            <a:rPr lang="en-US" sz="2400" kern="1200" dirty="0" err="1" smtClean="0"/>
            <a:t>các</a:t>
          </a:r>
          <a:r>
            <a:rPr lang="en-US" sz="2400" kern="1200" dirty="0" smtClean="0"/>
            <a:t> </a:t>
          </a:r>
          <a:r>
            <a:rPr lang="en-US" sz="2400" kern="1200" dirty="0" err="1" smtClean="0"/>
            <a:t>kế</a:t>
          </a:r>
          <a:r>
            <a:rPr lang="en-US" sz="2400" kern="1200" dirty="0" smtClean="0"/>
            <a:t> </a:t>
          </a:r>
          <a:r>
            <a:rPr lang="en-US" sz="2400" kern="1200" dirty="0" err="1" smtClean="0"/>
            <a:t>hoạch</a:t>
          </a:r>
          <a:r>
            <a:rPr lang="en-US" sz="2400" kern="1200" dirty="0" smtClean="0"/>
            <a:t> </a:t>
          </a:r>
          <a:r>
            <a:rPr lang="en-US" sz="2400" kern="1200" dirty="0" err="1" smtClean="0"/>
            <a:t>để</a:t>
          </a:r>
          <a:r>
            <a:rPr lang="en-US" sz="2400" kern="1200" dirty="0" smtClean="0"/>
            <a:t> </a:t>
          </a:r>
          <a:r>
            <a:rPr lang="en-US" sz="2400" kern="1200" dirty="0" err="1" smtClean="0"/>
            <a:t>thực</a:t>
          </a:r>
          <a:r>
            <a:rPr lang="en-US" sz="2400" kern="1200" dirty="0" smtClean="0"/>
            <a:t> </a:t>
          </a:r>
          <a:r>
            <a:rPr lang="en-US" sz="2400" kern="1200" dirty="0" err="1" smtClean="0"/>
            <a:t>hiện</a:t>
          </a:r>
          <a:r>
            <a:rPr lang="en-US" sz="2400" kern="1200" dirty="0" smtClean="0"/>
            <a:t> </a:t>
          </a:r>
          <a:r>
            <a:rPr lang="en-US" sz="2400" kern="1200" dirty="0" err="1" smtClean="0"/>
            <a:t>được</a:t>
          </a:r>
          <a:r>
            <a:rPr lang="en-US" sz="2400" kern="1200" dirty="0" smtClean="0"/>
            <a:t> </a:t>
          </a:r>
          <a:r>
            <a:rPr lang="en-US" sz="2400" kern="1200" dirty="0" err="1" smtClean="0"/>
            <a:t>công</a:t>
          </a:r>
          <a:r>
            <a:rPr lang="en-US" sz="2400" kern="1200" dirty="0" smtClean="0"/>
            <a:t> </a:t>
          </a:r>
          <a:r>
            <a:rPr lang="en-US" sz="2400" kern="1200" dirty="0" err="1" smtClean="0"/>
            <a:t>tác</a:t>
          </a:r>
          <a:r>
            <a:rPr lang="en-US" sz="2400" kern="1200" dirty="0" smtClean="0"/>
            <a:t> </a:t>
          </a:r>
          <a:r>
            <a:rPr lang="en-US" sz="2400" kern="1200" dirty="0" err="1" smtClean="0"/>
            <a:t>tư</a:t>
          </a:r>
          <a:r>
            <a:rPr lang="en-US" sz="2400" kern="1200" dirty="0" smtClean="0"/>
            <a:t> </a:t>
          </a:r>
          <a:r>
            <a:rPr lang="en-US" sz="2400" kern="1200" dirty="0" err="1" smtClean="0"/>
            <a:t>vấn</a:t>
          </a:r>
          <a:r>
            <a:rPr lang="en-US" sz="2400" kern="1200" dirty="0" smtClean="0"/>
            <a:t> </a:t>
          </a:r>
          <a:r>
            <a:rPr lang="en-US" sz="2400" kern="1200" dirty="0" err="1" smtClean="0"/>
            <a:t>tâm</a:t>
          </a:r>
          <a:r>
            <a:rPr lang="en-US" sz="2400" kern="1200" dirty="0" smtClean="0"/>
            <a:t> </a:t>
          </a:r>
          <a:r>
            <a:rPr lang="en-US" sz="2400" kern="1200" dirty="0" err="1" smtClean="0"/>
            <a:t>lý</a:t>
          </a:r>
          <a:r>
            <a:rPr lang="en-US" sz="2400" kern="1200" dirty="0" smtClean="0"/>
            <a:t> </a:t>
          </a:r>
          <a:r>
            <a:rPr lang="en-US" sz="2400" kern="1200" dirty="0" err="1" smtClean="0"/>
            <a:t>cho</a:t>
          </a:r>
          <a:r>
            <a:rPr lang="en-US" sz="2400" kern="1200" dirty="0" smtClean="0"/>
            <a:t> </a:t>
          </a:r>
          <a:r>
            <a:rPr lang="en-US" sz="2400" kern="1200" dirty="0" err="1" smtClean="0"/>
            <a:t>học</a:t>
          </a:r>
          <a:r>
            <a:rPr lang="en-US" sz="2400" kern="1200" dirty="0" smtClean="0"/>
            <a:t> </a:t>
          </a:r>
          <a:r>
            <a:rPr lang="en-US" sz="2400" kern="1200" dirty="0" err="1" smtClean="0"/>
            <a:t>sinh</a:t>
          </a:r>
          <a:r>
            <a:rPr lang="en-US" sz="2400" kern="1200" dirty="0" smtClean="0"/>
            <a:t> </a:t>
          </a:r>
          <a:r>
            <a:rPr lang="en-US" sz="2400" kern="1200" dirty="0" err="1" smtClean="0"/>
            <a:t>trong</a:t>
          </a:r>
          <a:r>
            <a:rPr lang="en-US" sz="2400" kern="1200" dirty="0" smtClean="0"/>
            <a:t> </a:t>
          </a:r>
          <a:r>
            <a:rPr lang="en-US" sz="2400" kern="1200" dirty="0" err="1" smtClean="0"/>
            <a:t>trường</a:t>
          </a:r>
          <a:r>
            <a:rPr lang="en-US" sz="2400" kern="1200" dirty="0" smtClean="0"/>
            <a:t> </a:t>
          </a:r>
          <a:r>
            <a:rPr lang="en-US" sz="2400" kern="1200" dirty="0" err="1" smtClean="0"/>
            <a:t>phổ</a:t>
          </a:r>
          <a:r>
            <a:rPr lang="en-US" sz="2400" kern="1200" dirty="0" smtClean="0"/>
            <a:t> </a:t>
          </a:r>
          <a:r>
            <a:rPr lang="en-US" sz="2400" kern="1200" dirty="0" err="1" smtClean="0"/>
            <a:t>thông</a:t>
          </a:r>
          <a:endParaRPr lang="en-US" sz="2400" kern="1200" dirty="0"/>
        </a:p>
      </dsp:txBody>
      <dsp:txXfrm>
        <a:off x="0" y="4403347"/>
        <a:ext cx="6575565" cy="110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73F-C7DD-4252-B95D-23126B6C46FF}">
      <dsp:nvSpPr>
        <dsp:cNvPr id="0" name=""/>
        <dsp:cNvSpPr/>
      </dsp:nvSpPr>
      <dsp:spPr>
        <a:xfrm>
          <a:off x="868605" y="302180"/>
          <a:ext cx="3760470" cy="376047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b="1" kern="1200" dirty="0" smtClean="0"/>
            <a:t>ĐIỀU KIỆN ĐẢM BẢO THỰC HIỆN CÔNG TÁC TƯ VẤN TÂM LÝ CHO HỌC SINH</a:t>
          </a:r>
          <a:endParaRPr lang="en-US" sz="1600" b="0" i="0" kern="1200" dirty="0"/>
        </a:p>
      </dsp:txBody>
      <dsp:txXfrm>
        <a:off x="2913137" y="996076"/>
        <a:ext cx="1275873" cy="1253490"/>
      </dsp:txXfrm>
    </dsp:sp>
    <dsp:sp modelId="{29B769E8-3CC5-47B8-BC2F-B82E7EC5AA39}">
      <dsp:nvSpPr>
        <dsp:cNvPr id="0" name=""/>
        <dsp:cNvSpPr/>
      </dsp:nvSpPr>
      <dsp:spPr>
        <a:xfrm>
          <a:off x="674762" y="414099"/>
          <a:ext cx="3760470" cy="3760470"/>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b="1" kern="1200" dirty="0" smtClean="0"/>
            <a:t>TỔ CHỨC THỰC HIỆN</a:t>
          </a:r>
          <a:endParaRPr lang="en-US" sz="2000" b="0" i="0" kern="1200" dirty="0"/>
        </a:p>
      </dsp:txBody>
      <dsp:txXfrm>
        <a:off x="1704414" y="2786776"/>
        <a:ext cx="1701165" cy="1163955"/>
      </dsp:txXfrm>
    </dsp:sp>
    <dsp:sp modelId="{D6DF840F-2565-4EB6-97DA-2485F42CB067}">
      <dsp:nvSpPr>
        <dsp:cNvPr id="0" name=""/>
        <dsp:cNvSpPr/>
      </dsp:nvSpPr>
      <dsp:spPr>
        <a:xfrm>
          <a:off x="674762" y="414099"/>
          <a:ext cx="3760470" cy="3760470"/>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b="1" kern="1200" dirty="0" smtClean="0"/>
            <a:t>KHÁI QUÁT VỀ CÔNG TÁC TƯ VẤN TÂM LÝ CHO HỌC SINH TRONG TRƯỜNG PHỔ THÔNG</a:t>
          </a:r>
          <a:endParaRPr lang="en-US" sz="1600" b="0" i="0" kern="1200" dirty="0"/>
        </a:p>
      </dsp:txBody>
      <dsp:txXfrm>
        <a:off x="1077669" y="1152763"/>
        <a:ext cx="1275873" cy="1253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73F-C7DD-4252-B95D-23126B6C46FF}">
      <dsp:nvSpPr>
        <dsp:cNvPr id="0" name=""/>
        <dsp:cNvSpPr/>
      </dsp:nvSpPr>
      <dsp:spPr>
        <a:xfrm>
          <a:off x="868605" y="302180"/>
          <a:ext cx="3760470" cy="376047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t>Cơ</a:t>
          </a:r>
          <a:r>
            <a:rPr lang="en-US" sz="2800" b="1" kern="1200" dirty="0" smtClean="0"/>
            <a:t> </a:t>
          </a:r>
          <a:r>
            <a:rPr lang="en-US" sz="2800" b="1" kern="1200" dirty="0" err="1" smtClean="0"/>
            <a:t>sở</a:t>
          </a:r>
          <a:r>
            <a:rPr lang="en-US" sz="2800" b="1" kern="1200" dirty="0" smtClean="0"/>
            <a:t> </a:t>
          </a:r>
          <a:r>
            <a:rPr lang="en-US" sz="2800" b="1" kern="1200" dirty="0" err="1" smtClean="0"/>
            <a:t>vật</a:t>
          </a:r>
          <a:r>
            <a:rPr lang="en-US" sz="2800" b="1" kern="1200" dirty="0" smtClean="0"/>
            <a:t> </a:t>
          </a:r>
          <a:r>
            <a:rPr lang="en-US" sz="2800" b="1" kern="1200" dirty="0" err="1" smtClean="0"/>
            <a:t>chất</a:t>
          </a:r>
          <a:endParaRPr lang="en-US" sz="2800" b="0" i="0" kern="1200" dirty="0"/>
        </a:p>
      </dsp:txBody>
      <dsp:txXfrm>
        <a:off x="2913137" y="996076"/>
        <a:ext cx="1275873" cy="1253490"/>
      </dsp:txXfrm>
    </dsp:sp>
    <dsp:sp modelId="{29B769E8-3CC5-47B8-BC2F-B82E7EC5AA39}">
      <dsp:nvSpPr>
        <dsp:cNvPr id="0" name=""/>
        <dsp:cNvSpPr/>
      </dsp:nvSpPr>
      <dsp:spPr>
        <a:xfrm>
          <a:off x="674762" y="414099"/>
          <a:ext cx="3760470" cy="3760470"/>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t>Kinh</a:t>
          </a:r>
          <a:r>
            <a:rPr lang="en-US" sz="3200" b="1" kern="1200" dirty="0" smtClean="0"/>
            <a:t> </a:t>
          </a:r>
          <a:r>
            <a:rPr lang="en-US" sz="3200" b="1" kern="1200" dirty="0" err="1" smtClean="0"/>
            <a:t>phí</a:t>
          </a:r>
          <a:endParaRPr lang="en-US" sz="3200" b="0" i="0" kern="1200" dirty="0"/>
        </a:p>
      </dsp:txBody>
      <dsp:txXfrm>
        <a:off x="1704414" y="2786776"/>
        <a:ext cx="1701165" cy="1163955"/>
      </dsp:txXfrm>
    </dsp:sp>
    <dsp:sp modelId="{D6DF840F-2565-4EB6-97DA-2485F42CB067}">
      <dsp:nvSpPr>
        <dsp:cNvPr id="0" name=""/>
        <dsp:cNvSpPr/>
      </dsp:nvSpPr>
      <dsp:spPr>
        <a:xfrm>
          <a:off x="674762" y="414099"/>
          <a:ext cx="3760470" cy="3760470"/>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i="0" kern="1200" dirty="0" err="1" smtClean="0"/>
            <a:t>Tổ</a:t>
          </a:r>
          <a:r>
            <a:rPr lang="en-US" sz="2800" b="0" i="0" kern="1200" dirty="0" smtClean="0"/>
            <a:t> </a:t>
          </a:r>
          <a:r>
            <a:rPr lang="en-US" sz="2800" b="0" i="0" kern="1200" dirty="0" err="1" smtClean="0"/>
            <a:t>chức</a:t>
          </a:r>
          <a:r>
            <a:rPr lang="en-US" sz="2800" b="0" i="0" kern="1200" dirty="0" smtClean="0"/>
            <a:t>, </a:t>
          </a:r>
          <a:r>
            <a:rPr lang="en-US" sz="2800" b="0" i="0" kern="1200" dirty="0" err="1" smtClean="0"/>
            <a:t>cán</a:t>
          </a:r>
          <a:r>
            <a:rPr lang="en-US" sz="2800" b="0" i="0" kern="1200" dirty="0" smtClean="0"/>
            <a:t> </a:t>
          </a:r>
          <a:r>
            <a:rPr lang="en-US" sz="2800" b="0" i="0" kern="1200" dirty="0" err="1" smtClean="0"/>
            <a:t>bộ</a:t>
          </a:r>
          <a:endParaRPr lang="en-US" sz="2800" b="0" i="0" kern="1200" dirty="0"/>
        </a:p>
      </dsp:txBody>
      <dsp:txXfrm>
        <a:off x="1077669" y="1152763"/>
        <a:ext cx="1275873" cy="1253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2A6EC-B721-4714-8893-2711F0D0DDA4}">
      <dsp:nvSpPr>
        <dsp:cNvPr id="0" name=""/>
        <dsp:cNvSpPr/>
      </dsp:nvSpPr>
      <dsp:spPr>
        <a:xfrm>
          <a:off x="0" y="704150"/>
          <a:ext cx="10720388" cy="115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CBBB87-98A2-43F0-B4AE-666C6ADE11A2}">
      <dsp:nvSpPr>
        <dsp:cNvPr id="0" name=""/>
        <dsp:cNvSpPr/>
      </dsp:nvSpPr>
      <dsp:spPr>
        <a:xfrm>
          <a:off x="536019" y="25189"/>
          <a:ext cx="7504271" cy="1357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644" tIns="0" rIns="283644" bIns="0" numCol="1" spcCol="1270" anchor="ctr" anchorCtr="0">
          <a:noAutofit/>
        </a:bodyPr>
        <a:lstStyle/>
        <a:p>
          <a:pPr lvl="0" algn="l" defTabSz="1244600">
            <a:lnSpc>
              <a:spcPct val="90000"/>
            </a:lnSpc>
            <a:spcBef>
              <a:spcPct val="0"/>
            </a:spcBef>
            <a:spcAft>
              <a:spcPct val="35000"/>
            </a:spcAft>
          </a:pPr>
          <a:r>
            <a:rPr lang="nl-NL" sz="2800" kern="1200" dirty="0" smtClean="0"/>
            <a:t>Căn cứ </a:t>
          </a:r>
          <a:r>
            <a:rPr lang="nl-NL" sz="2800" kern="1200" dirty="0"/>
            <a:t>pháp lý </a:t>
          </a:r>
          <a:endParaRPr lang="en-US" sz="2800" kern="1200" dirty="0"/>
        </a:p>
      </dsp:txBody>
      <dsp:txXfrm>
        <a:off x="602307" y="91477"/>
        <a:ext cx="7371695" cy="1225344"/>
      </dsp:txXfrm>
    </dsp:sp>
    <dsp:sp modelId="{F710CDA0-3050-4B3B-A5C8-6213172A0CF0}">
      <dsp:nvSpPr>
        <dsp:cNvPr id="0" name=""/>
        <dsp:cNvSpPr/>
      </dsp:nvSpPr>
      <dsp:spPr>
        <a:xfrm>
          <a:off x="0" y="2790710"/>
          <a:ext cx="10720388" cy="1159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75B1A-0AE1-4475-A851-8BC73C16F9E7}">
      <dsp:nvSpPr>
        <dsp:cNvPr id="0" name=""/>
        <dsp:cNvSpPr/>
      </dsp:nvSpPr>
      <dsp:spPr>
        <a:xfrm>
          <a:off x="536019" y="2111749"/>
          <a:ext cx="7504271" cy="1357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644" tIns="0" rIns="283644" bIns="0" numCol="1" spcCol="1270" anchor="ctr" anchorCtr="0">
          <a:noAutofit/>
        </a:bodyPr>
        <a:lstStyle/>
        <a:p>
          <a:pPr lvl="0" algn="l" defTabSz="1244600">
            <a:lnSpc>
              <a:spcPct val="90000"/>
            </a:lnSpc>
            <a:spcBef>
              <a:spcPct val="0"/>
            </a:spcBef>
            <a:spcAft>
              <a:spcPct val="35000"/>
            </a:spcAft>
          </a:pPr>
          <a:r>
            <a:rPr lang="vi-VN" sz="2800" kern="1200" dirty="0" smtClean="0"/>
            <a:t>Căn cứ thực tiễn</a:t>
          </a:r>
          <a:endParaRPr lang="nl-NL" sz="2800" kern="1200" dirty="0" smtClean="0"/>
        </a:p>
      </dsp:txBody>
      <dsp:txXfrm>
        <a:off x="602307" y="2178037"/>
        <a:ext cx="7371695" cy="1225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D78A3-BEC0-4B79-80E7-265E1C6BD9D1}">
      <dsp:nvSpPr>
        <dsp:cNvPr id="0" name=""/>
        <dsp:cNvSpPr/>
      </dsp:nvSpPr>
      <dsp:spPr>
        <a:xfrm>
          <a:off x="0" y="0"/>
          <a:ext cx="100631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33473-6C68-4051-99AB-276359AF5362}">
      <dsp:nvSpPr>
        <dsp:cNvPr id="0" name=""/>
        <dsp:cNvSpPr/>
      </dsp:nvSpPr>
      <dsp:spPr>
        <a:xfrm>
          <a:off x="0" y="0"/>
          <a:ext cx="918621" cy="3734850"/>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a:t>YÊU CẦU</a:t>
          </a:r>
        </a:p>
      </dsp:txBody>
      <dsp:txXfrm>
        <a:off x="0" y="0"/>
        <a:ext cx="918621" cy="3734850"/>
      </dsp:txXfrm>
    </dsp:sp>
    <dsp:sp modelId="{181A7C6A-1605-4E22-9569-50695FB2CD5A}">
      <dsp:nvSpPr>
        <dsp:cNvPr id="0" name=""/>
        <dsp:cNvSpPr/>
      </dsp:nvSpPr>
      <dsp:spPr>
        <a:xfrm>
          <a:off x="1069568" y="35196"/>
          <a:ext cx="7899549" cy="70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vi-VN" sz="3200" b="0" i="0" kern="1200" dirty="0" smtClean="0"/>
            <a:t>Phải am hiểu tâm lý lứa tuổi học sinh</a:t>
          </a:r>
          <a:endParaRPr lang="en-US" sz="3200" kern="1200" dirty="0"/>
        </a:p>
      </dsp:txBody>
      <dsp:txXfrm>
        <a:off x="1069568" y="35196"/>
        <a:ext cx="7899549" cy="703931"/>
      </dsp:txXfrm>
    </dsp:sp>
    <dsp:sp modelId="{D84D08AB-CAEB-4D8A-8D68-BC4AC31C4CAA}">
      <dsp:nvSpPr>
        <dsp:cNvPr id="0" name=""/>
        <dsp:cNvSpPr/>
      </dsp:nvSpPr>
      <dsp:spPr>
        <a:xfrm>
          <a:off x="918621" y="739128"/>
          <a:ext cx="8050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1EBE57-BAC4-49C9-B310-ED1BE0119059}">
      <dsp:nvSpPr>
        <dsp:cNvPr id="0" name=""/>
        <dsp:cNvSpPr/>
      </dsp:nvSpPr>
      <dsp:spPr>
        <a:xfrm>
          <a:off x="1069568" y="774324"/>
          <a:ext cx="7899549" cy="70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t>L</a:t>
          </a:r>
          <a:r>
            <a:rPr lang="vi-VN" sz="3200" b="0" i="0" kern="1200" dirty="0" smtClean="0"/>
            <a:t>hải luôn tôn trọng học sinh</a:t>
          </a:r>
          <a:endParaRPr lang="en-US" sz="3200" kern="1200" dirty="0"/>
        </a:p>
      </dsp:txBody>
      <dsp:txXfrm>
        <a:off x="1069568" y="774324"/>
        <a:ext cx="7899549" cy="703931"/>
      </dsp:txXfrm>
    </dsp:sp>
    <dsp:sp modelId="{6C27FDD9-2800-4867-A770-68D45B53BE80}">
      <dsp:nvSpPr>
        <dsp:cNvPr id="0" name=""/>
        <dsp:cNvSpPr/>
      </dsp:nvSpPr>
      <dsp:spPr>
        <a:xfrm>
          <a:off x="918621" y="1478256"/>
          <a:ext cx="8050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4688A-B34E-4F40-A3B6-6AEFF48730E9}">
      <dsp:nvSpPr>
        <dsp:cNvPr id="0" name=""/>
        <dsp:cNvSpPr/>
      </dsp:nvSpPr>
      <dsp:spPr>
        <a:xfrm>
          <a:off x="1069568" y="1513453"/>
          <a:ext cx="7899549" cy="70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t>L</a:t>
          </a:r>
          <a:r>
            <a:rPr lang="vi-VN" sz="3200" b="0" i="0" kern="1200" dirty="0" smtClean="0"/>
            <a:t>ắng nghe học sinh</a:t>
          </a:r>
          <a:endParaRPr lang="en-US" sz="3200" kern="1200" dirty="0"/>
        </a:p>
      </dsp:txBody>
      <dsp:txXfrm>
        <a:off x="1069568" y="1513453"/>
        <a:ext cx="7899549" cy="703931"/>
      </dsp:txXfrm>
    </dsp:sp>
    <dsp:sp modelId="{45A3F69F-BF2B-4CC7-B7E0-7FFEFD73E8F4}">
      <dsp:nvSpPr>
        <dsp:cNvPr id="0" name=""/>
        <dsp:cNvSpPr/>
      </dsp:nvSpPr>
      <dsp:spPr>
        <a:xfrm>
          <a:off x="918621" y="2217384"/>
          <a:ext cx="8050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32716A-6E5D-4BAE-AF0C-7A8B2A7A1469}">
      <dsp:nvSpPr>
        <dsp:cNvPr id="0" name=""/>
        <dsp:cNvSpPr/>
      </dsp:nvSpPr>
      <dsp:spPr>
        <a:xfrm>
          <a:off x="1069568" y="2252581"/>
          <a:ext cx="7899549" cy="70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t>P</a:t>
          </a:r>
          <a:r>
            <a:rPr lang="vi-VN" sz="3200" b="0" i="0" kern="1200" dirty="0" smtClean="0"/>
            <a:t>hải tạo được niềm tin ở học sinh </a:t>
          </a:r>
          <a:endParaRPr lang="en-US" sz="3200" kern="1200" dirty="0"/>
        </a:p>
      </dsp:txBody>
      <dsp:txXfrm>
        <a:off x="1069568" y="2252581"/>
        <a:ext cx="7899549" cy="703931"/>
      </dsp:txXfrm>
    </dsp:sp>
    <dsp:sp modelId="{90EB298B-52BA-4D15-832B-A33DA307BA4C}">
      <dsp:nvSpPr>
        <dsp:cNvPr id="0" name=""/>
        <dsp:cNvSpPr/>
      </dsp:nvSpPr>
      <dsp:spPr>
        <a:xfrm>
          <a:off x="918621" y="2956513"/>
          <a:ext cx="8050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45FAAF-756B-4DFE-9032-477310FF1464}">
      <dsp:nvSpPr>
        <dsp:cNvPr id="0" name=""/>
        <dsp:cNvSpPr/>
      </dsp:nvSpPr>
      <dsp:spPr>
        <a:xfrm>
          <a:off x="1069568" y="2991709"/>
          <a:ext cx="7899549" cy="70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smtClean="0"/>
            <a:t>Tôn trọng nguyên tắc bảo mật</a:t>
          </a:r>
          <a:endParaRPr lang="en-US" sz="3200" kern="1200" dirty="0"/>
        </a:p>
      </dsp:txBody>
      <dsp:txXfrm>
        <a:off x="1069568" y="2991709"/>
        <a:ext cx="7899549" cy="703931"/>
      </dsp:txXfrm>
    </dsp:sp>
    <dsp:sp modelId="{11D62B59-D71F-4BC7-A711-38052255A850}">
      <dsp:nvSpPr>
        <dsp:cNvPr id="0" name=""/>
        <dsp:cNvSpPr/>
      </dsp:nvSpPr>
      <dsp:spPr>
        <a:xfrm>
          <a:off x="918621" y="3695641"/>
          <a:ext cx="8050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73F-C7DD-4252-B95D-23126B6C46FF}">
      <dsp:nvSpPr>
        <dsp:cNvPr id="0" name=""/>
        <dsp:cNvSpPr/>
      </dsp:nvSpPr>
      <dsp:spPr>
        <a:xfrm>
          <a:off x="868605" y="302180"/>
          <a:ext cx="3760470" cy="3760470"/>
        </a:xfrm>
        <a:prstGeom prst="pie">
          <a:avLst>
            <a:gd name="adj1" fmla="val 16200000"/>
            <a:gd name="adj2" fmla="val 180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buNone/>
          </a:pPr>
          <a:r>
            <a:rPr lang="en-US" sz="2000" b="0" i="0" kern="1200" dirty="0" err="1" smtClean="0">
              <a:solidFill>
                <a:sysClr val="window" lastClr="FFFFFF"/>
              </a:solidFill>
              <a:latin typeface="Calibri" panose="020F0502020204030204"/>
              <a:ea typeface="+mn-ea"/>
              <a:cs typeface="+mn-cs"/>
            </a:rPr>
            <a:t>Phụ</a:t>
          </a:r>
          <a:r>
            <a:rPr lang="en-US" sz="2000" b="0" i="0" kern="1200" dirty="0" smtClean="0">
              <a:solidFill>
                <a:sysClr val="window" lastClr="FFFFFF"/>
              </a:solidFill>
              <a:latin typeface="Calibri" panose="020F0502020204030204"/>
              <a:ea typeface="+mn-ea"/>
              <a:cs typeface="+mn-cs"/>
            </a:rPr>
            <a:t> </a:t>
          </a:r>
          <a:r>
            <a:rPr lang="en-US" sz="2000" b="0" i="0" kern="1200" dirty="0" err="1" smtClean="0">
              <a:solidFill>
                <a:sysClr val="window" lastClr="FFFFFF"/>
              </a:solidFill>
              <a:latin typeface="Calibri" panose="020F0502020204030204"/>
              <a:ea typeface="+mn-ea"/>
              <a:cs typeface="+mn-cs"/>
            </a:rPr>
            <a:t>huynh</a:t>
          </a:r>
          <a:endParaRPr lang="en-US" sz="2000" b="0" i="0" kern="1200" dirty="0">
            <a:solidFill>
              <a:sysClr val="window" lastClr="FFFFFF"/>
            </a:solidFill>
            <a:latin typeface="Calibri" panose="020F0502020204030204"/>
            <a:ea typeface="+mn-ea"/>
            <a:cs typeface="+mn-cs"/>
          </a:endParaRPr>
        </a:p>
      </dsp:txBody>
      <dsp:txXfrm>
        <a:off x="3099984" y="1179645"/>
        <a:ext cx="902179" cy="886352"/>
      </dsp:txXfrm>
    </dsp:sp>
    <dsp:sp modelId="{29B769E8-3CC5-47B8-BC2F-B82E7EC5AA39}">
      <dsp:nvSpPr>
        <dsp:cNvPr id="0" name=""/>
        <dsp:cNvSpPr/>
      </dsp:nvSpPr>
      <dsp:spPr>
        <a:xfrm>
          <a:off x="674762" y="414099"/>
          <a:ext cx="3760470" cy="3760470"/>
        </a:xfrm>
        <a:prstGeom prst="pie">
          <a:avLst>
            <a:gd name="adj1" fmla="val 1800000"/>
            <a:gd name="adj2" fmla="val 90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buNone/>
          </a:pPr>
          <a:r>
            <a:rPr lang="en-US" sz="2700" b="0" i="0" kern="1200" dirty="0" err="1" smtClean="0">
              <a:solidFill>
                <a:sysClr val="window" lastClr="FFFFFF"/>
              </a:solidFill>
              <a:latin typeface="Calibri" panose="020F0502020204030204"/>
              <a:ea typeface="+mn-ea"/>
              <a:cs typeface="+mn-cs"/>
            </a:rPr>
            <a:t>Giáo</a:t>
          </a:r>
          <a:r>
            <a:rPr lang="en-US" sz="2700" b="0" i="0" kern="1200" dirty="0" smtClean="0">
              <a:solidFill>
                <a:sysClr val="window" lastClr="FFFFFF"/>
              </a:solidFill>
              <a:latin typeface="Calibri" panose="020F0502020204030204"/>
              <a:ea typeface="+mn-ea"/>
              <a:cs typeface="+mn-cs"/>
            </a:rPr>
            <a:t> </a:t>
          </a:r>
          <a:r>
            <a:rPr lang="en-US" sz="2700" b="0" i="0" kern="1200" dirty="0" err="1" smtClean="0">
              <a:solidFill>
                <a:sysClr val="window" lastClr="FFFFFF"/>
              </a:solidFill>
              <a:latin typeface="Calibri" panose="020F0502020204030204"/>
              <a:ea typeface="+mn-ea"/>
              <a:cs typeface="+mn-cs"/>
            </a:rPr>
            <a:t>viên</a:t>
          </a:r>
          <a:endParaRPr lang="en-US" sz="2700" b="0" i="0" kern="1200" dirty="0">
            <a:solidFill>
              <a:sysClr val="window" lastClr="FFFFFF"/>
            </a:solidFill>
            <a:latin typeface="Calibri" panose="020F0502020204030204"/>
            <a:ea typeface="+mn-ea"/>
            <a:cs typeface="+mn-cs"/>
          </a:endParaRPr>
        </a:p>
      </dsp:txBody>
      <dsp:txXfrm>
        <a:off x="1953544" y="2957233"/>
        <a:ext cx="1202905" cy="823041"/>
      </dsp:txXfrm>
    </dsp:sp>
    <dsp:sp modelId="{D6DF840F-2565-4EB6-97DA-2485F42CB067}">
      <dsp:nvSpPr>
        <dsp:cNvPr id="0" name=""/>
        <dsp:cNvSpPr/>
      </dsp:nvSpPr>
      <dsp:spPr>
        <a:xfrm>
          <a:off x="674762" y="414099"/>
          <a:ext cx="3760470" cy="3760470"/>
        </a:xfrm>
        <a:prstGeom prst="pie">
          <a:avLst>
            <a:gd name="adj1" fmla="val 9000000"/>
            <a:gd name="adj2" fmla="val 162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da-DK" sz="2800" b="0" i="0" kern="1200" dirty="0" smtClean="0">
              <a:solidFill>
                <a:sysClr val="window" lastClr="FFFFFF"/>
              </a:solidFill>
              <a:latin typeface="Calibri" panose="020F0502020204030204"/>
              <a:ea typeface="+mn-ea"/>
              <a:cs typeface="+mn-cs"/>
            </a:rPr>
            <a:t>Học sinh</a:t>
          </a:r>
          <a:endParaRPr lang="en-US" sz="2800" b="0" i="0" kern="1200" dirty="0">
            <a:solidFill>
              <a:sysClr val="window" lastClr="FFFFFF"/>
            </a:solidFill>
            <a:latin typeface="Calibri" panose="020F0502020204030204"/>
            <a:ea typeface="+mn-ea"/>
            <a:cs typeface="+mn-cs"/>
          </a:endParaRPr>
        </a:p>
      </dsp:txBody>
      <dsp:txXfrm>
        <a:off x="1264516" y="1336332"/>
        <a:ext cx="902179" cy="886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D78A3-BEC0-4B79-80E7-265E1C6BD9D1}">
      <dsp:nvSpPr>
        <dsp:cNvPr id="0" name=""/>
        <dsp:cNvSpPr/>
      </dsp:nvSpPr>
      <dsp:spPr>
        <a:xfrm>
          <a:off x="0" y="0"/>
          <a:ext cx="101640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33473-6C68-4051-99AB-276359AF5362}">
      <dsp:nvSpPr>
        <dsp:cNvPr id="0" name=""/>
        <dsp:cNvSpPr/>
      </dsp:nvSpPr>
      <dsp:spPr>
        <a:xfrm>
          <a:off x="0" y="0"/>
          <a:ext cx="927834" cy="455006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0" kern="1200" dirty="0"/>
        </a:p>
      </dsp:txBody>
      <dsp:txXfrm>
        <a:off x="0" y="0"/>
        <a:ext cx="927834" cy="4550068"/>
      </dsp:txXfrm>
    </dsp:sp>
    <dsp:sp modelId="{0F941BDB-30D0-4F60-B0B5-DCA065DC605F}">
      <dsp:nvSpPr>
        <dsp:cNvPr id="0" name=""/>
        <dsp:cNvSpPr/>
      </dsp:nvSpPr>
      <dsp:spPr>
        <a:xfrm>
          <a:off x="1080295" y="42879"/>
          <a:ext cx="7978772" cy="85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t>Tổ</a:t>
          </a:r>
          <a:r>
            <a:rPr lang="en-US" sz="2400" b="1" kern="1200" dirty="0" smtClean="0"/>
            <a:t> </a:t>
          </a:r>
          <a:r>
            <a:rPr lang="en-US" sz="2400" b="1" kern="1200" dirty="0" err="1" smtClean="0"/>
            <a:t>chức</a:t>
          </a:r>
          <a:r>
            <a:rPr lang="en-US" sz="2400" b="1" kern="1200" dirty="0" smtClean="0"/>
            <a:t> </a:t>
          </a:r>
          <a:r>
            <a:rPr lang="en-US" sz="2400" b="1" kern="1200" dirty="0" err="1" smtClean="0"/>
            <a:t>tư</a:t>
          </a:r>
          <a:r>
            <a:rPr lang="en-US" sz="2400" b="1" kern="1200" dirty="0" smtClean="0"/>
            <a:t> </a:t>
          </a:r>
          <a:r>
            <a:rPr lang="en-US" sz="2400" b="1" kern="1200" dirty="0" err="1" smtClean="0"/>
            <a:t>vấn</a:t>
          </a:r>
          <a:r>
            <a:rPr lang="en-US" sz="2400" b="1" kern="1200" dirty="0" smtClean="0"/>
            <a:t> </a:t>
          </a:r>
          <a:r>
            <a:rPr lang="en-US" sz="2400" b="1" kern="1200" dirty="0" err="1" smtClean="0"/>
            <a:t>tâm</a:t>
          </a:r>
          <a:r>
            <a:rPr lang="en-US" sz="2400" b="1" kern="1200" dirty="0" smtClean="0"/>
            <a:t> </a:t>
          </a:r>
          <a:r>
            <a:rPr lang="en-US" sz="2400" b="1" kern="1200" dirty="0" err="1" smtClean="0"/>
            <a:t>lý</a:t>
          </a:r>
          <a:r>
            <a:rPr lang="en-US" sz="2400" b="1" kern="1200" dirty="0" smtClean="0"/>
            <a:t> </a:t>
          </a:r>
          <a:r>
            <a:rPr lang="en-US" sz="2400" b="1" kern="1200" dirty="0" err="1" smtClean="0"/>
            <a:t>trực</a:t>
          </a:r>
          <a:r>
            <a:rPr lang="en-US" sz="2400" b="1" kern="1200" dirty="0" smtClean="0"/>
            <a:t> </a:t>
          </a:r>
          <a:r>
            <a:rPr lang="en-US" sz="2400" b="1" kern="1200" dirty="0" err="1" smtClean="0"/>
            <a:t>tiếp</a:t>
          </a:r>
          <a:endParaRPr lang="en-US" sz="2400" kern="1200" dirty="0"/>
        </a:p>
      </dsp:txBody>
      <dsp:txXfrm>
        <a:off x="1080295" y="42879"/>
        <a:ext cx="7978772" cy="857581"/>
      </dsp:txXfrm>
    </dsp:sp>
    <dsp:sp modelId="{637A8AB0-47FA-484D-A0F9-A8B66E8F9464}">
      <dsp:nvSpPr>
        <dsp:cNvPr id="0" name=""/>
        <dsp:cNvSpPr/>
      </dsp:nvSpPr>
      <dsp:spPr>
        <a:xfrm>
          <a:off x="927834" y="900460"/>
          <a:ext cx="81312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A7C6A-1605-4E22-9569-50695FB2CD5A}">
      <dsp:nvSpPr>
        <dsp:cNvPr id="0" name=""/>
        <dsp:cNvSpPr/>
      </dsp:nvSpPr>
      <dsp:spPr>
        <a:xfrm>
          <a:off x="1080295" y="943339"/>
          <a:ext cx="7978772" cy="85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t>Tổ</a:t>
          </a:r>
          <a:r>
            <a:rPr lang="en-US" sz="2400" b="1" kern="1200" dirty="0" smtClean="0"/>
            <a:t> </a:t>
          </a:r>
          <a:r>
            <a:rPr lang="en-US" sz="2400" b="1" kern="1200" dirty="0" err="1" smtClean="0"/>
            <a:t>chức</a:t>
          </a:r>
          <a:r>
            <a:rPr lang="en-US" sz="2400" b="1" kern="1200" dirty="0" smtClean="0"/>
            <a:t> </a:t>
          </a:r>
          <a:r>
            <a:rPr lang="en-US" sz="2400" b="1" kern="1200" dirty="0" err="1" smtClean="0"/>
            <a:t>tư</a:t>
          </a:r>
          <a:r>
            <a:rPr lang="en-US" sz="2400" b="1" kern="1200" dirty="0" smtClean="0"/>
            <a:t> </a:t>
          </a:r>
          <a:r>
            <a:rPr lang="en-US" sz="2400" b="1" kern="1200" dirty="0" err="1" smtClean="0"/>
            <a:t>vấn</a:t>
          </a:r>
          <a:r>
            <a:rPr lang="en-US" sz="2400" b="1" kern="1200" dirty="0" smtClean="0"/>
            <a:t> </a:t>
          </a:r>
          <a:r>
            <a:rPr lang="en-US" sz="2400" b="1" kern="1200" dirty="0" err="1" smtClean="0"/>
            <a:t>nhóm</a:t>
          </a:r>
          <a:endParaRPr lang="en-US" sz="2400" kern="1200" dirty="0"/>
        </a:p>
      </dsp:txBody>
      <dsp:txXfrm>
        <a:off x="1080295" y="943339"/>
        <a:ext cx="7978772" cy="857581"/>
      </dsp:txXfrm>
    </dsp:sp>
    <dsp:sp modelId="{D84D08AB-CAEB-4D8A-8D68-BC4AC31C4CAA}">
      <dsp:nvSpPr>
        <dsp:cNvPr id="0" name=""/>
        <dsp:cNvSpPr/>
      </dsp:nvSpPr>
      <dsp:spPr>
        <a:xfrm>
          <a:off x="927834" y="1800920"/>
          <a:ext cx="81312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1EBE57-BAC4-49C9-B310-ED1BE0119059}">
      <dsp:nvSpPr>
        <dsp:cNvPr id="0" name=""/>
        <dsp:cNvSpPr/>
      </dsp:nvSpPr>
      <dsp:spPr>
        <a:xfrm>
          <a:off x="1080295" y="1843799"/>
          <a:ext cx="7978772" cy="85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t>Tổ</a:t>
          </a:r>
          <a:r>
            <a:rPr lang="en-US" sz="2400" b="1" kern="1200" dirty="0" smtClean="0"/>
            <a:t> </a:t>
          </a:r>
          <a:r>
            <a:rPr lang="en-US" sz="2400" b="1" kern="1200" dirty="0" err="1" smtClean="0"/>
            <a:t>chức</a:t>
          </a:r>
          <a:r>
            <a:rPr lang="en-US" sz="2400" b="1" kern="1200" dirty="0" smtClean="0"/>
            <a:t> </a:t>
          </a:r>
          <a:r>
            <a:rPr lang="en-US" sz="2400" b="1" kern="1200" dirty="0" err="1" smtClean="0"/>
            <a:t>buổi</a:t>
          </a:r>
          <a:r>
            <a:rPr lang="en-US" sz="2400" b="1" kern="1200" dirty="0" smtClean="0"/>
            <a:t> </a:t>
          </a:r>
          <a:r>
            <a:rPr lang="en-US" sz="2400" b="1" kern="1200" dirty="0" err="1" smtClean="0"/>
            <a:t>sinh</a:t>
          </a:r>
          <a:r>
            <a:rPr lang="en-US" sz="2400" b="1" kern="1200" dirty="0" smtClean="0"/>
            <a:t> </a:t>
          </a:r>
          <a:r>
            <a:rPr lang="en-US" sz="2400" b="1" kern="1200" dirty="0" err="1" smtClean="0"/>
            <a:t>hoạt</a:t>
          </a:r>
          <a:r>
            <a:rPr lang="en-US" sz="2400" b="1" kern="1200" dirty="0" smtClean="0"/>
            <a:t> </a:t>
          </a:r>
          <a:r>
            <a:rPr lang="en-US" sz="2400" b="1" kern="1200" dirty="0" err="1" smtClean="0"/>
            <a:t>các</a:t>
          </a:r>
          <a:r>
            <a:rPr lang="en-US" sz="2400" b="1" kern="1200" dirty="0" smtClean="0"/>
            <a:t> </a:t>
          </a:r>
          <a:r>
            <a:rPr lang="en-US" sz="2400" b="1" kern="1200" dirty="0" err="1" smtClean="0"/>
            <a:t>chuyên</a:t>
          </a:r>
          <a:r>
            <a:rPr lang="en-US" sz="2400" b="1" kern="1200" dirty="0" smtClean="0"/>
            <a:t> </a:t>
          </a:r>
          <a:r>
            <a:rPr lang="en-US" sz="2400" b="1" kern="1200" dirty="0" err="1" smtClean="0"/>
            <a:t>đề</a:t>
          </a:r>
          <a:r>
            <a:rPr lang="en-US" sz="2400" b="1" kern="1200" dirty="0" smtClean="0"/>
            <a:t> </a:t>
          </a:r>
          <a:r>
            <a:rPr lang="en-US" sz="2400" b="1" kern="1200" dirty="0" err="1" smtClean="0"/>
            <a:t>về</a:t>
          </a:r>
          <a:r>
            <a:rPr lang="en-US" sz="2400" b="1" kern="1200" dirty="0" smtClean="0"/>
            <a:t> </a:t>
          </a:r>
          <a:r>
            <a:rPr lang="en-US" sz="2400" b="1" kern="1200" dirty="0" err="1" smtClean="0"/>
            <a:t>tâm</a:t>
          </a:r>
          <a:r>
            <a:rPr lang="en-US" sz="2400" b="1" kern="1200" dirty="0" smtClean="0"/>
            <a:t> </a:t>
          </a:r>
          <a:r>
            <a:rPr lang="en-US" sz="2400" b="1" kern="1200" dirty="0" err="1" smtClean="0"/>
            <a:t>lý</a:t>
          </a:r>
          <a:r>
            <a:rPr lang="en-US" sz="2400" b="1" kern="1200" dirty="0" smtClean="0"/>
            <a:t>, </a:t>
          </a:r>
          <a:r>
            <a:rPr lang="en-US" sz="2400" b="1" kern="1200" dirty="0" err="1" smtClean="0"/>
            <a:t>kỹ</a:t>
          </a:r>
          <a:r>
            <a:rPr lang="en-US" sz="2400" b="1" kern="1200" dirty="0" smtClean="0"/>
            <a:t> </a:t>
          </a:r>
          <a:r>
            <a:rPr lang="en-US" sz="2400" b="1" kern="1200" dirty="0" err="1" smtClean="0"/>
            <a:t>năng</a:t>
          </a:r>
          <a:r>
            <a:rPr lang="en-US" sz="2400" b="1" kern="1200" dirty="0" smtClean="0"/>
            <a:t> </a:t>
          </a:r>
          <a:r>
            <a:rPr lang="en-US" sz="2400" b="1" kern="1200" dirty="0" err="1" smtClean="0"/>
            <a:t>sống</a:t>
          </a:r>
          <a:endParaRPr lang="en-US" sz="2400" kern="1200" dirty="0"/>
        </a:p>
      </dsp:txBody>
      <dsp:txXfrm>
        <a:off x="1080295" y="1843799"/>
        <a:ext cx="7978772" cy="857581"/>
      </dsp:txXfrm>
    </dsp:sp>
    <dsp:sp modelId="{6C27FDD9-2800-4867-A770-68D45B53BE80}">
      <dsp:nvSpPr>
        <dsp:cNvPr id="0" name=""/>
        <dsp:cNvSpPr/>
      </dsp:nvSpPr>
      <dsp:spPr>
        <a:xfrm>
          <a:off x="927834" y="2701380"/>
          <a:ext cx="81312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4688A-B34E-4F40-A3B6-6AEFF48730E9}">
      <dsp:nvSpPr>
        <dsp:cNvPr id="0" name=""/>
        <dsp:cNvSpPr/>
      </dsp:nvSpPr>
      <dsp:spPr>
        <a:xfrm>
          <a:off x="1080295" y="2744259"/>
          <a:ext cx="7978772" cy="85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t>Tư</a:t>
          </a:r>
          <a:r>
            <a:rPr lang="en-US" sz="2400" b="1" kern="1200" dirty="0" smtClean="0"/>
            <a:t> </a:t>
          </a:r>
          <a:r>
            <a:rPr lang="en-US" sz="2400" b="1" kern="1200" dirty="0" err="1" smtClean="0"/>
            <a:t>vấn</a:t>
          </a:r>
          <a:r>
            <a:rPr lang="en-US" sz="2400" b="1" kern="1200" dirty="0" smtClean="0"/>
            <a:t> qua email, </a:t>
          </a:r>
          <a:r>
            <a:rPr lang="en-US" sz="2400" b="1" kern="1200" dirty="0" err="1" smtClean="0"/>
            <a:t>điện</a:t>
          </a:r>
          <a:r>
            <a:rPr lang="en-US" sz="2400" b="1" kern="1200" dirty="0" smtClean="0"/>
            <a:t> </a:t>
          </a:r>
          <a:r>
            <a:rPr lang="en-US" sz="2400" b="1" kern="1200" dirty="0" err="1" smtClean="0"/>
            <a:t>thoại</a:t>
          </a:r>
          <a:r>
            <a:rPr lang="en-US" sz="2400" b="1" kern="1200" dirty="0" smtClean="0"/>
            <a:t>, </a:t>
          </a:r>
          <a:r>
            <a:rPr lang="en-US" sz="2400" b="1" kern="1200" dirty="0" err="1" smtClean="0"/>
            <a:t>mạng</a:t>
          </a:r>
          <a:r>
            <a:rPr lang="en-US" sz="2400" b="1" kern="1200" dirty="0" smtClean="0"/>
            <a:t> </a:t>
          </a:r>
          <a:r>
            <a:rPr lang="en-US" sz="2400" b="1" kern="1200" dirty="0" err="1" smtClean="0"/>
            <a:t>xã</a:t>
          </a:r>
          <a:r>
            <a:rPr lang="en-US" sz="2400" b="1" kern="1200" dirty="0" smtClean="0"/>
            <a:t> </a:t>
          </a:r>
          <a:r>
            <a:rPr lang="en-US" sz="2400" b="1" kern="1200" dirty="0" err="1" smtClean="0"/>
            <a:t>hội</a:t>
          </a:r>
          <a:r>
            <a:rPr lang="en-US" sz="2400" b="1" kern="1200" dirty="0" smtClean="0"/>
            <a:t>…</a:t>
          </a:r>
          <a:endParaRPr lang="en-US" sz="2400" kern="1200" dirty="0"/>
        </a:p>
      </dsp:txBody>
      <dsp:txXfrm>
        <a:off x="1080295" y="2744259"/>
        <a:ext cx="7978772" cy="857581"/>
      </dsp:txXfrm>
    </dsp:sp>
    <dsp:sp modelId="{45A3F69F-BF2B-4CC7-B7E0-7FFEFD73E8F4}">
      <dsp:nvSpPr>
        <dsp:cNvPr id="0" name=""/>
        <dsp:cNvSpPr/>
      </dsp:nvSpPr>
      <dsp:spPr>
        <a:xfrm>
          <a:off x="927834" y="3601840"/>
          <a:ext cx="81312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89C37-B920-48F1-A8B8-34747900255A}">
      <dsp:nvSpPr>
        <dsp:cNvPr id="0" name=""/>
        <dsp:cNvSpPr/>
      </dsp:nvSpPr>
      <dsp:spPr>
        <a:xfrm>
          <a:off x="1080295" y="3644719"/>
          <a:ext cx="7978772" cy="85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smtClean="0"/>
            <a:t>Đăng tải các bài viết chuyên đề lên website của nhà trường hoặc Fanpage tham vấn học đường</a:t>
          </a:r>
          <a:r>
            <a:rPr lang="en-US" sz="2400" kern="1200" smtClean="0"/>
            <a:t>:</a:t>
          </a:r>
          <a:endParaRPr lang="en-US" sz="2400" kern="1200" dirty="0"/>
        </a:p>
      </dsp:txBody>
      <dsp:txXfrm>
        <a:off x="1080295" y="3644719"/>
        <a:ext cx="7978772" cy="857581"/>
      </dsp:txXfrm>
    </dsp:sp>
    <dsp:sp modelId="{BB4AEF34-485A-4E7A-9D05-F5023C2F2EE0}">
      <dsp:nvSpPr>
        <dsp:cNvPr id="0" name=""/>
        <dsp:cNvSpPr/>
      </dsp:nvSpPr>
      <dsp:spPr>
        <a:xfrm>
          <a:off x="927834" y="4502301"/>
          <a:ext cx="81312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73F-C7DD-4252-B95D-23126B6C46FF}">
      <dsp:nvSpPr>
        <dsp:cNvPr id="0" name=""/>
        <dsp:cNvSpPr/>
      </dsp:nvSpPr>
      <dsp:spPr>
        <a:xfrm>
          <a:off x="868605" y="302180"/>
          <a:ext cx="3760470" cy="376047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t>Cơ</a:t>
          </a:r>
          <a:r>
            <a:rPr lang="en-US" sz="2800" b="1" kern="1200" dirty="0" smtClean="0"/>
            <a:t> </a:t>
          </a:r>
          <a:r>
            <a:rPr lang="en-US" sz="2800" b="1" kern="1200" dirty="0" err="1" smtClean="0"/>
            <a:t>sở</a:t>
          </a:r>
          <a:r>
            <a:rPr lang="en-US" sz="2800" b="1" kern="1200" dirty="0" smtClean="0"/>
            <a:t> </a:t>
          </a:r>
          <a:r>
            <a:rPr lang="en-US" sz="2800" b="1" kern="1200" dirty="0" err="1" smtClean="0"/>
            <a:t>vật</a:t>
          </a:r>
          <a:r>
            <a:rPr lang="en-US" sz="2800" b="1" kern="1200" dirty="0" smtClean="0"/>
            <a:t> </a:t>
          </a:r>
          <a:r>
            <a:rPr lang="en-US" sz="2800" b="1" kern="1200" dirty="0" err="1" smtClean="0"/>
            <a:t>chất</a:t>
          </a:r>
          <a:endParaRPr lang="en-US" sz="2800" b="0" i="0" kern="1200" dirty="0"/>
        </a:p>
      </dsp:txBody>
      <dsp:txXfrm>
        <a:off x="2913137" y="996076"/>
        <a:ext cx="1275873" cy="1253490"/>
      </dsp:txXfrm>
    </dsp:sp>
    <dsp:sp modelId="{29B769E8-3CC5-47B8-BC2F-B82E7EC5AA39}">
      <dsp:nvSpPr>
        <dsp:cNvPr id="0" name=""/>
        <dsp:cNvSpPr/>
      </dsp:nvSpPr>
      <dsp:spPr>
        <a:xfrm>
          <a:off x="674762" y="414099"/>
          <a:ext cx="3760470" cy="3760470"/>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t>Kinh</a:t>
          </a:r>
          <a:r>
            <a:rPr lang="en-US" sz="3200" b="1" kern="1200" dirty="0" smtClean="0"/>
            <a:t> </a:t>
          </a:r>
          <a:r>
            <a:rPr lang="en-US" sz="3200" b="1" kern="1200" dirty="0" err="1" smtClean="0"/>
            <a:t>phí</a:t>
          </a:r>
          <a:endParaRPr lang="en-US" sz="3200" b="0" i="0" kern="1200" dirty="0"/>
        </a:p>
      </dsp:txBody>
      <dsp:txXfrm>
        <a:off x="1704414" y="2786776"/>
        <a:ext cx="1701165" cy="1163955"/>
      </dsp:txXfrm>
    </dsp:sp>
    <dsp:sp modelId="{D6DF840F-2565-4EB6-97DA-2485F42CB067}">
      <dsp:nvSpPr>
        <dsp:cNvPr id="0" name=""/>
        <dsp:cNvSpPr/>
      </dsp:nvSpPr>
      <dsp:spPr>
        <a:xfrm>
          <a:off x="674762" y="414099"/>
          <a:ext cx="3760470" cy="3760470"/>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0" i="0" kern="1200" dirty="0" err="1" smtClean="0"/>
            <a:t>Nhân</a:t>
          </a:r>
          <a:r>
            <a:rPr lang="en-US" sz="3200" b="0" i="0" kern="1200" dirty="0" smtClean="0"/>
            <a:t> </a:t>
          </a:r>
          <a:r>
            <a:rPr lang="en-US" sz="3200" b="0" i="0" kern="1200" dirty="0" err="1" smtClean="0"/>
            <a:t>sự</a:t>
          </a:r>
          <a:endParaRPr lang="en-US" sz="3200" b="0" i="0" kern="1200" dirty="0"/>
        </a:p>
      </dsp:txBody>
      <dsp:txXfrm>
        <a:off x="1077669" y="1152763"/>
        <a:ext cx="1275873" cy="12534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719E2-C72A-8941-86C0-2A8B4EF84552}" type="datetimeFigureOut">
              <a:rPr lang="x-none" smtClean="0"/>
              <a:t>1/26/2021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F6D8-1478-B945-B5F9-731ADA333B37}" type="slidenum">
              <a:rPr lang="x-none" smtClean="0"/>
              <a:t>‹#›</a:t>
            </a:fld>
            <a:endParaRPr lang="x-none"/>
          </a:p>
        </p:txBody>
      </p:sp>
    </p:spTree>
    <p:extLst>
      <p:ext uri="{BB962C8B-B14F-4D97-AF65-F5344CB8AC3E}">
        <p14:creationId xmlns:p14="http://schemas.microsoft.com/office/powerpoint/2010/main" val="74933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4B44-E2B3-3D4A-B6FB-B5B9DD076426}"/>
              </a:ext>
            </a:extLst>
          </p:cNvPr>
          <p:cNvSpPr>
            <a:spLocks noGrp="1"/>
          </p:cNvSpPr>
          <p:nvPr>
            <p:ph type="ctrTitle"/>
          </p:nvPr>
        </p:nvSpPr>
        <p:spPr>
          <a:xfrm>
            <a:off x="1524000" y="1122363"/>
            <a:ext cx="9144000" cy="2387600"/>
          </a:xfrm>
          <a:prstGeom prst="rect">
            <a:avLst/>
          </a:prstGeom>
          <a:noFill/>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6258B225-706E-0E47-8771-81CB69473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51E67BC-EB66-1446-8942-325B51CDC2E1}"/>
              </a:ext>
            </a:extLst>
          </p:cNvPr>
          <p:cNvSpPr>
            <a:spLocks noGrp="1"/>
          </p:cNvSpPr>
          <p:nvPr>
            <p:ph type="dt" sz="half" idx="10"/>
          </p:nvPr>
        </p:nvSpPr>
        <p:spPr>
          <a:xfrm>
            <a:off x="5059834" y="6188896"/>
            <a:ext cx="2743200" cy="365125"/>
          </a:xfrm>
          <a:prstGeom prst="rect">
            <a:avLst/>
          </a:prstGeom>
        </p:spPr>
        <p:txBody>
          <a:bodyPr/>
          <a:lstStyle>
            <a:lvl1pPr>
              <a:defRPr/>
            </a:lvl1pPr>
          </a:lstStyle>
          <a:p>
            <a:r>
              <a:rPr lang="en-US" dirty="0" err="1"/>
              <a:t>Designer:Phạm</a:t>
            </a:r>
            <a:r>
              <a:rPr lang="en-US" dirty="0"/>
              <a:t> </a:t>
            </a:r>
            <a:r>
              <a:rPr lang="en-US" dirty="0" err="1"/>
              <a:t>Ngọc</a:t>
            </a:r>
            <a:r>
              <a:rPr lang="en-US" dirty="0"/>
              <a:t> Long</a:t>
            </a:r>
            <a:endParaRPr lang="x-none" dirty="0"/>
          </a:p>
        </p:txBody>
      </p:sp>
      <p:sp>
        <p:nvSpPr>
          <p:cNvPr id="6" name="Slide Number Placeholder 5">
            <a:extLst>
              <a:ext uri="{FF2B5EF4-FFF2-40B4-BE49-F238E27FC236}">
                <a16:creationId xmlns:a16="http://schemas.microsoft.com/office/drawing/2014/main" id="{CC0D1307-C864-D745-88C3-9DCC051F93EB}"/>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3748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89A5-F9E4-4F49-A524-021A73BD186D}"/>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BEE351E-3181-9D4C-ADF9-B1E994FAD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3CA18E7-9121-2240-BA89-CF0596E24FD6}"/>
              </a:ext>
            </a:extLst>
          </p:cNvPr>
          <p:cNvSpPr>
            <a:spLocks noGrp="1"/>
          </p:cNvSpPr>
          <p:nvPr>
            <p:ph type="dt" sz="half" idx="10"/>
          </p:nvPr>
        </p:nvSpPr>
        <p:spPr>
          <a:xfrm>
            <a:off x="9579244" y="6362728"/>
            <a:ext cx="2743200" cy="365125"/>
          </a:xfrm>
          <a:prstGeom prst="rect">
            <a:avLst/>
          </a:prstGeom>
        </p:spPr>
        <p:txBody>
          <a:bodyPr/>
          <a:lstStyle/>
          <a:p>
            <a:fld id="{BAAE63E3-6F25-484B-9BF0-18AE63C3A530}" type="datetime1">
              <a:rPr lang="en-US" smtClean="0"/>
              <a:t>1/26/2021</a:t>
            </a:fld>
            <a:endParaRPr lang="x-none"/>
          </a:p>
        </p:txBody>
      </p:sp>
      <p:sp>
        <p:nvSpPr>
          <p:cNvPr id="5" name="Footer Placeholder 4">
            <a:extLst>
              <a:ext uri="{FF2B5EF4-FFF2-40B4-BE49-F238E27FC236}">
                <a16:creationId xmlns:a16="http://schemas.microsoft.com/office/drawing/2014/main" id="{3FB599DD-B53A-6240-B71E-2E59FFD7CF8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7A89CC2-68D4-9B47-A89B-2FA0AEE4960D}"/>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82714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E7A2D-0290-244C-9611-9A31F41E51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E19CA4A-69FF-F448-BE32-8393DED63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92B0608-0994-1941-B535-D02B7A8A8E0A}"/>
              </a:ext>
            </a:extLst>
          </p:cNvPr>
          <p:cNvSpPr>
            <a:spLocks noGrp="1"/>
          </p:cNvSpPr>
          <p:nvPr>
            <p:ph type="dt" sz="half" idx="10"/>
          </p:nvPr>
        </p:nvSpPr>
        <p:spPr>
          <a:xfrm>
            <a:off x="9254066" y="6362728"/>
            <a:ext cx="2743200" cy="365125"/>
          </a:xfrm>
          <a:prstGeom prst="rect">
            <a:avLst/>
          </a:prstGeom>
        </p:spPr>
        <p:txBody>
          <a:bodyPr/>
          <a:lstStyle/>
          <a:p>
            <a:fld id="{E0E8014F-D8A8-7147-9A9E-E2CD67615CCF}" type="datetime1">
              <a:rPr lang="en-US" smtClean="0"/>
              <a:t>1/26/2021</a:t>
            </a:fld>
            <a:endParaRPr lang="x-none"/>
          </a:p>
        </p:txBody>
      </p:sp>
      <p:sp>
        <p:nvSpPr>
          <p:cNvPr id="5" name="Footer Placeholder 4">
            <a:extLst>
              <a:ext uri="{FF2B5EF4-FFF2-40B4-BE49-F238E27FC236}">
                <a16:creationId xmlns:a16="http://schemas.microsoft.com/office/drawing/2014/main" id="{466B9CE2-A8BC-DA41-A233-903FD418B49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D593878-4D6A-9E46-9F0A-40B93E1BE57F}"/>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658563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1DD3-311E-A241-8DB5-DEC3B6696111}"/>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B4312505-ACCF-044D-8F71-4B662017C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DFEC577-8C23-6646-A248-694D7CD128EE}"/>
              </a:ext>
            </a:extLst>
          </p:cNvPr>
          <p:cNvSpPr>
            <a:spLocks noGrp="1"/>
          </p:cNvSpPr>
          <p:nvPr>
            <p:ph type="dt" sz="half" idx="10"/>
          </p:nvPr>
        </p:nvSpPr>
        <p:spPr>
          <a:xfrm>
            <a:off x="9045228" y="6382757"/>
            <a:ext cx="2743200" cy="365125"/>
          </a:xfrm>
          <a:prstGeom prst="rect">
            <a:avLst/>
          </a:prstGeom>
        </p:spPr>
        <p:txBody>
          <a:bodyPr/>
          <a:lstStyle/>
          <a:p>
            <a:fld id="{3941F807-EECB-8347-B866-A813F0A8BD34}" type="datetime1">
              <a:rPr lang="en-US" smtClean="0"/>
              <a:t>1/26/2021</a:t>
            </a:fld>
            <a:endParaRPr lang="x-none"/>
          </a:p>
        </p:txBody>
      </p:sp>
      <p:sp>
        <p:nvSpPr>
          <p:cNvPr id="5" name="Footer Placeholder 4">
            <a:extLst>
              <a:ext uri="{FF2B5EF4-FFF2-40B4-BE49-F238E27FC236}">
                <a16:creationId xmlns:a16="http://schemas.microsoft.com/office/drawing/2014/main" id="{3890ED4E-DB2C-D843-876A-7FDD8C93B0E4}"/>
              </a:ext>
            </a:extLst>
          </p:cNvPr>
          <p:cNvSpPr>
            <a:spLocks noGrp="1"/>
          </p:cNvSpPr>
          <p:nvPr>
            <p:ph type="ftr" sz="quarter" idx="11"/>
          </p:nvPr>
        </p:nvSpPr>
        <p:spPr>
          <a:xfrm>
            <a:off x="4038601" y="6356359"/>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78AA0538-FB9F-244D-B398-31721D1173A0}"/>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65562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0E19-F4FB-410F-86EA-0AC4C657EA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Slide Number Placeholder 2">
            <a:extLst>
              <a:ext uri="{FF2B5EF4-FFF2-40B4-BE49-F238E27FC236}">
                <a16:creationId xmlns:a16="http://schemas.microsoft.com/office/drawing/2014/main" id="{7261408B-0D03-48EE-B558-1A3B7B6E5378}"/>
              </a:ext>
            </a:extLst>
          </p:cNvPr>
          <p:cNvSpPr>
            <a:spLocks noGrp="1"/>
          </p:cNvSpPr>
          <p:nvPr>
            <p:ph type="sldNum" sz="quarter" idx="10"/>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02695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A6C2-D240-4340-A2B0-53FB765F0953}"/>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vi-VN" dirty="0"/>
          </a:p>
        </p:txBody>
      </p:sp>
      <p:sp>
        <p:nvSpPr>
          <p:cNvPr id="3" name="Slide Number Placeholder 2">
            <a:extLst>
              <a:ext uri="{FF2B5EF4-FFF2-40B4-BE49-F238E27FC236}">
                <a16:creationId xmlns:a16="http://schemas.microsoft.com/office/drawing/2014/main" id="{79F5DD22-8437-4C7C-8DFB-4D331586F903}"/>
              </a:ext>
            </a:extLst>
          </p:cNvPr>
          <p:cNvSpPr>
            <a:spLocks noGrp="1"/>
          </p:cNvSpPr>
          <p:nvPr>
            <p:ph type="sldNum" sz="quarter" idx="10"/>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89190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112039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3188555"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5242057"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7324562"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937806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883715" y="2433382"/>
            <a:ext cx="10284482"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659872" y="4111045"/>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677924" y="2268282"/>
            <a:ext cx="4572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3746085" y="4525070"/>
            <a:ext cx="4572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658774E0-9642-4F13-A5E6-09E3CB03DBB5}"/>
              </a:ext>
            </a:extLst>
          </p:cNvPr>
          <p:cNvSpPr/>
          <p:nvPr userDrawn="1"/>
        </p:nvSpPr>
        <p:spPr>
          <a:xfrm>
            <a:off x="5799587" y="2268282"/>
            <a:ext cx="4572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D65EF3DD-F676-4685-9875-B94CF9FB2C8D}"/>
              </a:ext>
            </a:extLst>
          </p:cNvPr>
          <p:cNvSpPr/>
          <p:nvPr userDrawn="1"/>
        </p:nvSpPr>
        <p:spPr>
          <a:xfrm>
            <a:off x="7882093" y="4499666"/>
            <a:ext cx="4572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9935595" y="2246690"/>
            <a:ext cx="4572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3FD028A3-58B1-44C9-AC6A-A869FC68B50F}"/>
              </a:ext>
            </a:extLst>
          </p:cNvPr>
          <p:cNvSpPr/>
          <p:nvPr userDrawn="1"/>
        </p:nvSpPr>
        <p:spPr>
          <a:xfrm>
            <a:off x="10938323" y="4100876"/>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445402" y="207551"/>
            <a:ext cx="10515600" cy="644475"/>
          </a:xfrm>
          <a:prstGeom prst="rect">
            <a:avLst/>
          </a:prstGeom>
        </p:spPr>
        <p:txBody>
          <a:bodyPr anchor="ctr">
            <a:normAutofit/>
          </a:bodyPr>
          <a:lstStyle>
            <a:lvl1pPr>
              <a:defRPr sz="32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383191" y="1586906"/>
            <a:ext cx="889480" cy="646331"/>
          </a:xfrm>
          <a:prstGeom prst="rect">
            <a:avLst/>
          </a:prstGeom>
          <a:noFill/>
        </p:spPr>
        <p:txBody>
          <a:bodyPr wrap="square" rtlCol="0">
            <a:spAutoFit/>
          </a:bodyPr>
          <a:lstStyle/>
          <a:p>
            <a:pPr algn="ctr"/>
            <a:r>
              <a:rPr lang="en-US" sz="3600" b="1" dirty="0">
                <a:solidFill>
                  <a:schemeClr val="accent2"/>
                </a:solidFill>
                <a:latin typeface="+mj-lt"/>
              </a:rPr>
              <a:t>01</a:t>
            </a:r>
            <a:endParaRPr lang="en-US" b="1" dirty="0">
              <a:solidFill>
                <a:schemeClr val="accent2"/>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3516779" y="5001792"/>
            <a:ext cx="889480" cy="646331"/>
          </a:xfrm>
          <a:prstGeom prst="rect">
            <a:avLst/>
          </a:prstGeom>
          <a:noFill/>
        </p:spPr>
        <p:txBody>
          <a:bodyPr wrap="square" rtlCol="0">
            <a:spAutoFit/>
          </a:bodyPr>
          <a:lstStyle/>
          <a:p>
            <a:pPr algn="ctr"/>
            <a:r>
              <a:rPr lang="en-US" sz="3600" b="1" dirty="0">
                <a:solidFill>
                  <a:schemeClr val="accent3"/>
                </a:solidFill>
                <a:latin typeface="+mj-lt"/>
              </a:rPr>
              <a:t>02</a:t>
            </a:r>
            <a:endParaRPr lang="en-US" b="1" dirty="0">
              <a:solidFill>
                <a:schemeClr val="accent3"/>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5574557" y="1593858"/>
            <a:ext cx="889480" cy="646331"/>
          </a:xfrm>
          <a:prstGeom prst="rect">
            <a:avLst/>
          </a:prstGeom>
          <a:noFill/>
        </p:spPr>
        <p:txBody>
          <a:bodyPr wrap="square" rtlCol="0">
            <a:spAutoFit/>
          </a:bodyPr>
          <a:lstStyle/>
          <a:p>
            <a:pPr algn="ctr"/>
            <a:r>
              <a:rPr lang="en-US" sz="3600" b="1" dirty="0">
                <a:solidFill>
                  <a:schemeClr val="accent4"/>
                </a:solidFill>
                <a:latin typeface="+mj-lt"/>
              </a:rPr>
              <a:t>03</a:t>
            </a:r>
            <a:endParaRPr lang="en-US" b="1" dirty="0">
              <a:solidFill>
                <a:schemeClr val="accent4"/>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7657062" y="4982270"/>
            <a:ext cx="889480" cy="646331"/>
          </a:xfrm>
          <a:prstGeom prst="rect">
            <a:avLst/>
          </a:prstGeom>
          <a:noFill/>
        </p:spPr>
        <p:txBody>
          <a:bodyPr wrap="square" rtlCol="0">
            <a:spAutoFit/>
          </a:bodyPr>
          <a:lstStyle/>
          <a:p>
            <a:pPr algn="ctr"/>
            <a:r>
              <a:rPr lang="en-US" sz="3600" b="1" dirty="0">
                <a:solidFill>
                  <a:schemeClr val="accent5"/>
                </a:solidFill>
                <a:latin typeface="+mj-lt"/>
              </a:rPr>
              <a:t>04</a:t>
            </a:r>
            <a:endParaRPr lang="en-US" b="1" dirty="0">
              <a:solidFill>
                <a:schemeClr val="accent5"/>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9696220" y="1554587"/>
            <a:ext cx="889480" cy="646331"/>
          </a:xfrm>
          <a:prstGeom prst="rect">
            <a:avLst/>
          </a:prstGeom>
          <a:noFill/>
        </p:spPr>
        <p:txBody>
          <a:bodyPr wrap="square" rtlCol="0">
            <a:spAutoFit/>
          </a:bodyPr>
          <a:lstStyle/>
          <a:p>
            <a:pPr algn="ctr"/>
            <a:r>
              <a:rPr lang="en-US" sz="3600" b="1" dirty="0">
                <a:solidFill>
                  <a:schemeClr val="accent6"/>
                </a:solidFill>
                <a:latin typeface="+mj-lt"/>
              </a:rPr>
              <a:t>05</a:t>
            </a:r>
            <a:endParaRPr lang="en-US" b="1" dirty="0">
              <a:solidFill>
                <a:schemeClr val="accent6"/>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881445" y="4610158"/>
            <a:ext cx="2068694" cy="391634"/>
          </a:xfrm>
          <a:prstGeom prst="rect">
            <a:avLst/>
          </a:prstGeom>
        </p:spPr>
        <p:txBody>
          <a:bodyPr>
            <a:normAutofit/>
          </a:bodyPr>
          <a:lstStyle>
            <a:lvl1pPr marL="0" indent="0" algn="ctr">
              <a:buNone/>
              <a:defRPr sz="2000">
                <a:solidFill>
                  <a:schemeClr val="accent2"/>
                </a:solidFill>
              </a:defRPr>
            </a:lvl1pPr>
          </a:lstStyle>
          <a:p>
            <a:pPr lvl="0"/>
            <a:r>
              <a:rPr lang="en-US"/>
              <a:t>Click to 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872177" y="5036815"/>
            <a:ext cx="2068694"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4998513" y="4610158"/>
            <a:ext cx="2068694" cy="391634"/>
          </a:xfrm>
          <a:prstGeom prst="rect">
            <a:avLst/>
          </a:prstGeom>
        </p:spPr>
        <p:txBody>
          <a:bodyPr>
            <a:normAutofit/>
          </a:bodyPr>
          <a:lstStyle>
            <a:lvl1pPr marL="0" indent="0" algn="ctr">
              <a:buNone/>
              <a:defRPr sz="2000">
                <a:solidFill>
                  <a:schemeClr val="accent4"/>
                </a:solidFill>
              </a:defRPr>
            </a:lvl1pPr>
          </a:lstStyle>
          <a:p>
            <a:pPr lvl="0"/>
            <a:r>
              <a:rPr lang="en-US"/>
              <a:t>Click to 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4989245" y="5036815"/>
            <a:ext cx="2068694"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9089340" y="4613478"/>
            <a:ext cx="2068694" cy="391634"/>
          </a:xfrm>
          <a:prstGeom prst="rect">
            <a:avLst/>
          </a:prstGeom>
        </p:spPr>
        <p:txBody>
          <a:bodyPr>
            <a:normAutofit/>
          </a:bodyPr>
          <a:lstStyle>
            <a:lvl1pPr marL="0" indent="0" algn="ctr">
              <a:buNone/>
              <a:defRPr sz="2000">
                <a:solidFill>
                  <a:schemeClr val="accent6"/>
                </a:solidFill>
              </a:defRPr>
            </a:lvl1pPr>
          </a:lstStyle>
          <a:p>
            <a:pPr lvl="0"/>
            <a:r>
              <a:rPr lang="en-US"/>
              <a:t>Click to 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9080072" y="5040135"/>
            <a:ext cx="2068694"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965654" y="1126350"/>
            <a:ext cx="2068694" cy="391634"/>
          </a:xfrm>
          <a:prstGeom prst="rect">
            <a:avLst/>
          </a:prstGeom>
        </p:spPr>
        <p:txBody>
          <a:bodyPr>
            <a:normAutofit/>
          </a:bodyPr>
          <a:lstStyle>
            <a:lvl1pPr marL="0" indent="0" algn="ctr">
              <a:buNone/>
              <a:defRPr sz="2000">
                <a:solidFill>
                  <a:schemeClr val="accent3"/>
                </a:solidFill>
              </a:defRPr>
            </a:lvl1pPr>
          </a:lstStyle>
          <a:p>
            <a:pPr lvl="0"/>
            <a:r>
              <a:rPr lang="en-US"/>
              <a:t>Click to 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956386" y="1553007"/>
            <a:ext cx="2068694"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7129515" y="1066973"/>
            <a:ext cx="2068694" cy="391634"/>
          </a:xfrm>
          <a:prstGeom prst="rect">
            <a:avLst/>
          </a:prstGeom>
        </p:spPr>
        <p:txBody>
          <a:bodyPr>
            <a:normAutofit/>
          </a:bodyPr>
          <a:lstStyle>
            <a:lvl1pPr marL="0" indent="0" algn="ctr">
              <a:buNone/>
              <a:defRPr sz="2000">
                <a:solidFill>
                  <a:schemeClr val="accent5"/>
                </a:solidFill>
              </a:defRPr>
            </a:lvl1pPr>
          </a:lstStyle>
          <a:p>
            <a:pPr lvl="0"/>
            <a:r>
              <a:rPr lang="en-US"/>
              <a:t>Click to 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7120247" y="1493630"/>
            <a:ext cx="2068694" cy="1159565"/>
          </a:xfrm>
          <a:prstGeom prst="rect">
            <a:avLst/>
          </a:prstGeom>
        </p:spPr>
        <p:txBody>
          <a:bodyPr>
            <a:normAutofit/>
          </a:bodyPr>
          <a:lstStyle>
            <a:lvl1pPr marL="0" indent="0" algn="ctr">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765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12505-ACCF-044D-8F71-4B662017C59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5DFEC577-8C23-6646-A248-694D7CD128EE}"/>
              </a:ext>
            </a:extLst>
          </p:cNvPr>
          <p:cNvSpPr>
            <a:spLocks noGrp="1"/>
          </p:cNvSpPr>
          <p:nvPr>
            <p:ph type="dt" sz="half" idx="10"/>
          </p:nvPr>
        </p:nvSpPr>
        <p:spPr>
          <a:xfrm>
            <a:off x="9045222" y="6382748"/>
            <a:ext cx="2743200" cy="365125"/>
          </a:xfrm>
          <a:prstGeom prst="rect">
            <a:avLst/>
          </a:prstGeom>
        </p:spPr>
        <p:txBody>
          <a:bodyPr/>
          <a:lstStyle/>
          <a:p>
            <a:fld id="{3941F807-EECB-8347-B866-A813F0A8BD34}" type="datetime1">
              <a:rPr lang="en-US" smtClean="0"/>
              <a:t>1/26/2021</a:t>
            </a:fld>
            <a:endParaRPr lang="x-none"/>
          </a:p>
        </p:txBody>
      </p:sp>
      <p:sp>
        <p:nvSpPr>
          <p:cNvPr id="5" name="Footer Placeholder 4">
            <a:extLst>
              <a:ext uri="{FF2B5EF4-FFF2-40B4-BE49-F238E27FC236}">
                <a16:creationId xmlns:a16="http://schemas.microsoft.com/office/drawing/2014/main" id="{3890ED4E-DB2C-D843-876A-7FDD8C93B0E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78AA0538-FB9F-244D-B398-31721D1173A0}"/>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18462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01A50-FA6A-214D-B79D-4908F4722FC9}"/>
              </a:ext>
            </a:extLst>
          </p:cNvPr>
          <p:cNvSpPr>
            <a:spLocks noGrp="1"/>
          </p:cNvSpPr>
          <p:nvPr>
            <p:ph type="body" idx="1"/>
          </p:nvPr>
        </p:nvSpPr>
        <p:spPr>
          <a:xfrm>
            <a:off x="4881789" y="990600"/>
            <a:ext cx="6543221" cy="4876800"/>
          </a:xfrm>
          <a:noFill/>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F462F24-0BF0-DF47-8733-28F122A2A9D2}"/>
              </a:ext>
            </a:extLst>
          </p:cNvPr>
          <p:cNvSpPr>
            <a:spLocks noGrp="1"/>
          </p:cNvSpPr>
          <p:nvPr>
            <p:ph type="dt" sz="half" idx="10"/>
          </p:nvPr>
        </p:nvSpPr>
        <p:spPr>
          <a:xfrm>
            <a:off x="8988778" y="6362728"/>
            <a:ext cx="2743200" cy="365125"/>
          </a:xfrm>
          <a:prstGeom prst="rect">
            <a:avLst/>
          </a:prstGeom>
        </p:spPr>
        <p:txBody>
          <a:bodyPr/>
          <a:lstStyle/>
          <a:p>
            <a:fld id="{71E94A7F-BAB0-6646-822A-3941DFD1CE3A}" type="datetime1">
              <a:rPr lang="en-US" smtClean="0"/>
              <a:t>1/26/2021</a:t>
            </a:fld>
            <a:endParaRPr lang="x-none"/>
          </a:p>
        </p:txBody>
      </p:sp>
      <p:sp>
        <p:nvSpPr>
          <p:cNvPr id="5" name="Footer Placeholder 4">
            <a:extLst>
              <a:ext uri="{FF2B5EF4-FFF2-40B4-BE49-F238E27FC236}">
                <a16:creationId xmlns:a16="http://schemas.microsoft.com/office/drawing/2014/main" id="{AF6870B2-CB9B-E343-A599-9B8BCBEBED6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05D4658D-9C50-4B4C-9AB9-05D4E13BF504}"/>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96405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029A-0A7E-E841-94B4-67941C253A15}"/>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B341CA3-53E7-FB45-A66E-EDBF84B1A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6FD7F0B-C373-AD4E-8406-2F385371527D}"/>
              </a:ext>
            </a:extLst>
          </p:cNvPr>
          <p:cNvSpPr>
            <a:spLocks noGrp="1"/>
          </p:cNvSpPr>
          <p:nvPr>
            <p:ph sz="half" idx="2"/>
          </p:nvPr>
        </p:nvSpPr>
        <p:spPr>
          <a:xfrm>
            <a:off x="623005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a:p>
        </p:txBody>
      </p:sp>
      <p:sp>
        <p:nvSpPr>
          <p:cNvPr id="5" name="Date Placeholder 4">
            <a:extLst>
              <a:ext uri="{FF2B5EF4-FFF2-40B4-BE49-F238E27FC236}">
                <a16:creationId xmlns:a16="http://schemas.microsoft.com/office/drawing/2014/main" id="{78010F30-34C4-E449-A62A-5F17D20BD068}"/>
              </a:ext>
            </a:extLst>
          </p:cNvPr>
          <p:cNvSpPr>
            <a:spLocks noGrp="1"/>
          </p:cNvSpPr>
          <p:nvPr>
            <p:ph type="dt" sz="half" idx="10"/>
          </p:nvPr>
        </p:nvSpPr>
        <p:spPr>
          <a:xfrm>
            <a:off x="8820855" y="6430770"/>
            <a:ext cx="2743200" cy="365125"/>
          </a:xfrm>
          <a:prstGeom prst="rect">
            <a:avLst/>
          </a:prstGeom>
        </p:spPr>
        <p:txBody>
          <a:bodyPr/>
          <a:lstStyle/>
          <a:p>
            <a:fld id="{23C1C2FC-31FB-704E-AC17-CD729BB48541}" type="datetime1">
              <a:rPr lang="en-US" smtClean="0"/>
              <a:t>1/26/2021</a:t>
            </a:fld>
            <a:endParaRPr lang="x-none"/>
          </a:p>
        </p:txBody>
      </p:sp>
      <p:sp>
        <p:nvSpPr>
          <p:cNvPr id="6" name="Footer Placeholder 5">
            <a:extLst>
              <a:ext uri="{FF2B5EF4-FFF2-40B4-BE49-F238E27FC236}">
                <a16:creationId xmlns:a16="http://schemas.microsoft.com/office/drawing/2014/main" id="{14C0D935-9A2F-3C4D-90FF-B6D09E15CD4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2DEC95-8055-C74A-9D8C-78A48C5714C6}"/>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8760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FA18-A1F2-444C-AC80-18B820D28E7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796F50B-C067-CE4E-8DE5-19BE795F5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414420-18DF-0246-BA42-7618A763B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D8181C3F-2385-3946-A357-1BFD5D89C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449FBB-B3C3-FF41-9803-835999867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4D48F3E-A99C-2541-B977-7171191C367F}"/>
              </a:ext>
            </a:extLst>
          </p:cNvPr>
          <p:cNvSpPr>
            <a:spLocks noGrp="1"/>
          </p:cNvSpPr>
          <p:nvPr>
            <p:ph type="dt" sz="half" idx="10"/>
          </p:nvPr>
        </p:nvSpPr>
        <p:spPr>
          <a:xfrm>
            <a:off x="9112955" y="6362728"/>
            <a:ext cx="2743200" cy="365125"/>
          </a:xfrm>
          <a:prstGeom prst="rect">
            <a:avLst/>
          </a:prstGeom>
        </p:spPr>
        <p:txBody>
          <a:bodyPr/>
          <a:lstStyle/>
          <a:p>
            <a:fld id="{65D0A90B-75B3-C34C-81EF-251450E3A25A}" type="datetime1">
              <a:rPr lang="en-US" smtClean="0"/>
              <a:t>1/26/2021</a:t>
            </a:fld>
            <a:endParaRPr lang="x-none"/>
          </a:p>
        </p:txBody>
      </p:sp>
      <p:sp>
        <p:nvSpPr>
          <p:cNvPr id="8" name="Footer Placeholder 7">
            <a:extLst>
              <a:ext uri="{FF2B5EF4-FFF2-40B4-BE49-F238E27FC236}">
                <a16:creationId xmlns:a16="http://schemas.microsoft.com/office/drawing/2014/main" id="{380AF4A9-DCBC-164A-84B6-90432B7BED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3B15EB23-7283-124A-8145-6E91086AA2EE}"/>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41394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374B-30F9-4848-A3A5-5DEDF2DF8071}"/>
              </a:ext>
            </a:extLst>
          </p:cNvPr>
          <p:cNvSpPr>
            <a:spLocks noGrp="1"/>
          </p:cNvSpPr>
          <p:nvPr>
            <p:ph type="title"/>
          </p:nvPr>
        </p:nvSpPr>
        <p:spPr>
          <a:xfrm>
            <a:off x="1566040" y="244667"/>
            <a:ext cx="10515600" cy="100899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8A0DC65-A6EB-334B-9E56-97DE4FA4028B}"/>
              </a:ext>
            </a:extLst>
          </p:cNvPr>
          <p:cNvSpPr>
            <a:spLocks noGrp="1"/>
          </p:cNvSpPr>
          <p:nvPr>
            <p:ph type="dt" sz="half" idx="10"/>
          </p:nvPr>
        </p:nvSpPr>
        <p:spPr>
          <a:xfrm>
            <a:off x="9114295" y="6362728"/>
            <a:ext cx="2743200" cy="365125"/>
          </a:xfrm>
          <a:prstGeom prst="rect">
            <a:avLst/>
          </a:prstGeom>
        </p:spPr>
        <p:txBody>
          <a:bodyPr/>
          <a:lstStyle/>
          <a:p>
            <a:fld id="{FDAEF2D1-098C-224C-8954-0E2978D7106D}" type="datetime1">
              <a:rPr lang="en-US" smtClean="0"/>
              <a:t>1/26/2021</a:t>
            </a:fld>
            <a:endParaRPr lang="x-none"/>
          </a:p>
        </p:txBody>
      </p:sp>
      <p:sp>
        <p:nvSpPr>
          <p:cNvPr id="4" name="Footer Placeholder 3">
            <a:extLst>
              <a:ext uri="{FF2B5EF4-FFF2-40B4-BE49-F238E27FC236}">
                <a16:creationId xmlns:a16="http://schemas.microsoft.com/office/drawing/2014/main" id="{9FA906D8-2B7F-5B46-BA63-D3969355CC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CAB57E1D-7DC0-CC45-B1C5-F73C16BEDF04}"/>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37802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FEEBF-66E3-DF49-8637-A48E361E1B24}"/>
              </a:ext>
            </a:extLst>
          </p:cNvPr>
          <p:cNvSpPr>
            <a:spLocks noGrp="1"/>
          </p:cNvSpPr>
          <p:nvPr>
            <p:ph type="dt" sz="half" idx="10"/>
          </p:nvPr>
        </p:nvSpPr>
        <p:spPr>
          <a:xfrm>
            <a:off x="9254066" y="6362728"/>
            <a:ext cx="2743200" cy="365125"/>
          </a:xfrm>
          <a:prstGeom prst="rect">
            <a:avLst/>
          </a:prstGeom>
        </p:spPr>
        <p:txBody>
          <a:bodyPr/>
          <a:lstStyle/>
          <a:p>
            <a:fld id="{496AE861-929B-9A4F-974B-ADF89E24EB4A}" type="datetime1">
              <a:rPr lang="en-US" smtClean="0"/>
              <a:t>1/26/2021</a:t>
            </a:fld>
            <a:endParaRPr lang="x-none"/>
          </a:p>
        </p:txBody>
      </p:sp>
      <p:sp>
        <p:nvSpPr>
          <p:cNvPr id="3" name="Footer Placeholder 2">
            <a:extLst>
              <a:ext uri="{FF2B5EF4-FFF2-40B4-BE49-F238E27FC236}">
                <a16:creationId xmlns:a16="http://schemas.microsoft.com/office/drawing/2014/main" id="{45566CED-BFEE-9F48-88E0-16D2C4F58A3F}"/>
              </a:ext>
            </a:extLst>
          </p:cNvPr>
          <p:cNvSpPr>
            <a:spLocks noGrp="1"/>
          </p:cNvSpPr>
          <p:nvPr>
            <p:ph type="ftr" sz="quarter" idx="11"/>
          </p:nvPr>
        </p:nvSpPr>
        <p:spPr>
          <a:xfrm>
            <a:off x="4038600" y="6356350"/>
            <a:ext cx="4114800" cy="365125"/>
          </a:xfrm>
          <a:prstGeom prst="rect">
            <a:avLst/>
          </a:prstGeom>
        </p:spPr>
        <p:txBody>
          <a:bodyPr/>
          <a:lstStyle/>
          <a:p>
            <a:r>
              <a:rPr lang="en-US" dirty="0" err="1"/>
              <a:t>Phạm</a:t>
            </a:r>
            <a:r>
              <a:rPr lang="en-US" dirty="0"/>
              <a:t> </a:t>
            </a:r>
            <a:r>
              <a:rPr lang="en-US" dirty="0" err="1"/>
              <a:t>Ngọc</a:t>
            </a:r>
            <a:r>
              <a:rPr lang="en-US" dirty="0"/>
              <a:t> Long</a:t>
            </a:r>
            <a:endParaRPr lang="x-none" dirty="0"/>
          </a:p>
        </p:txBody>
      </p:sp>
      <p:sp>
        <p:nvSpPr>
          <p:cNvPr id="4" name="Slide Number Placeholder 3">
            <a:extLst>
              <a:ext uri="{FF2B5EF4-FFF2-40B4-BE49-F238E27FC236}">
                <a16:creationId xmlns:a16="http://schemas.microsoft.com/office/drawing/2014/main" id="{ACE64702-C96D-1C48-8736-D706611BDB18}"/>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17476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A4-9A0C-A74A-AA99-8E1E1CD2E5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4CD099C-230C-E743-BB58-02A1F39C7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8A009BE-146B-284C-9CB2-1E83D350B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E1B9D-D433-4748-95FA-D47B51AAF868}"/>
              </a:ext>
            </a:extLst>
          </p:cNvPr>
          <p:cNvSpPr>
            <a:spLocks noGrp="1"/>
          </p:cNvSpPr>
          <p:nvPr>
            <p:ph type="dt" sz="half" idx="10"/>
          </p:nvPr>
        </p:nvSpPr>
        <p:spPr>
          <a:xfrm>
            <a:off x="9448800" y="6362728"/>
            <a:ext cx="2743200" cy="365125"/>
          </a:xfrm>
          <a:prstGeom prst="rect">
            <a:avLst/>
          </a:prstGeom>
        </p:spPr>
        <p:txBody>
          <a:bodyPr/>
          <a:lstStyle/>
          <a:p>
            <a:fld id="{37FF26AD-B91D-F54C-94B6-D3D9B1578E9D}" type="datetime1">
              <a:rPr lang="en-US" smtClean="0"/>
              <a:t>1/26/2021</a:t>
            </a:fld>
            <a:endParaRPr lang="x-none"/>
          </a:p>
        </p:txBody>
      </p:sp>
      <p:sp>
        <p:nvSpPr>
          <p:cNvPr id="6" name="Footer Placeholder 5">
            <a:extLst>
              <a:ext uri="{FF2B5EF4-FFF2-40B4-BE49-F238E27FC236}">
                <a16:creationId xmlns:a16="http://schemas.microsoft.com/office/drawing/2014/main" id="{AB285363-46A6-8C4E-9E01-1AC88E851E0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A49B4297-0B81-9349-9E84-C5A7CE2BD72C}"/>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283283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67B-3035-B64F-BC26-7020DCC514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DF5B0523-6A8A-9145-BB2D-69AAC8DDE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64DF2CFA-741A-F843-907A-6306ABF8B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F9B90-E6B8-684D-B1A1-9FDF8BC9BAA7}"/>
              </a:ext>
            </a:extLst>
          </p:cNvPr>
          <p:cNvSpPr>
            <a:spLocks noGrp="1"/>
          </p:cNvSpPr>
          <p:nvPr>
            <p:ph type="dt" sz="half" idx="10"/>
          </p:nvPr>
        </p:nvSpPr>
        <p:spPr>
          <a:xfrm>
            <a:off x="9448800" y="6362728"/>
            <a:ext cx="2743200" cy="365125"/>
          </a:xfrm>
          <a:prstGeom prst="rect">
            <a:avLst/>
          </a:prstGeom>
        </p:spPr>
        <p:txBody>
          <a:bodyPr/>
          <a:lstStyle/>
          <a:p>
            <a:fld id="{F2965B85-B12B-5645-B7AA-C658F51E991D}" type="datetime1">
              <a:rPr lang="en-US" smtClean="0"/>
              <a:t>1/26/2021</a:t>
            </a:fld>
            <a:endParaRPr lang="x-none"/>
          </a:p>
        </p:txBody>
      </p:sp>
      <p:sp>
        <p:nvSpPr>
          <p:cNvPr id="6" name="Footer Placeholder 5">
            <a:extLst>
              <a:ext uri="{FF2B5EF4-FFF2-40B4-BE49-F238E27FC236}">
                <a16:creationId xmlns:a16="http://schemas.microsoft.com/office/drawing/2014/main" id="{7F104059-34B6-7D48-A675-D71E2C84A71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B959F56D-0491-E34E-87F1-6BCB16164B81}"/>
              </a:ext>
            </a:extLst>
          </p:cNvPr>
          <p:cNvSpPr>
            <a:spLocks noGrp="1"/>
          </p:cNvSpPr>
          <p:nvPr>
            <p:ph type="sldNum" sz="quarter" idx="12"/>
          </p:nvPr>
        </p:nvSpPr>
        <p:spPr/>
        <p:txBody>
          <a:bodyPr/>
          <a:lstStyle/>
          <a:p>
            <a:fld id="{D65CCA33-A393-1F49-8828-0A36AD9AB23F}" type="slidenum">
              <a:rPr lang="x-none" smtClean="0"/>
              <a:t>‹#›</a:t>
            </a:fld>
            <a:endParaRPr lang="x-none"/>
          </a:p>
        </p:txBody>
      </p:sp>
    </p:spTree>
    <p:extLst>
      <p:ext uri="{BB962C8B-B14F-4D97-AF65-F5344CB8AC3E}">
        <p14:creationId xmlns:p14="http://schemas.microsoft.com/office/powerpoint/2010/main" val="130931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EB368-9487-D547-981E-2785B18E5C6D}"/>
              </a:ext>
            </a:extLst>
          </p:cNvPr>
          <p:cNvSpPr>
            <a:spLocks noGrp="1"/>
          </p:cNvSpPr>
          <p:nvPr>
            <p:ph type="body" idx="1"/>
          </p:nvPr>
        </p:nvSpPr>
        <p:spPr>
          <a:xfrm>
            <a:off x="953814" y="146827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6" name="Slide Number Placeholder 5">
            <a:extLst>
              <a:ext uri="{FF2B5EF4-FFF2-40B4-BE49-F238E27FC236}">
                <a16:creationId xmlns:a16="http://schemas.microsoft.com/office/drawing/2014/main" id="{C8DE6260-72E5-B848-A37C-F2CB5EEDDD76}"/>
              </a:ext>
            </a:extLst>
          </p:cNvPr>
          <p:cNvSpPr>
            <a:spLocks noGrp="1"/>
          </p:cNvSpPr>
          <p:nvPr>
            <p:ph type="sldNum" sz="quarter" idx="4"/>
          </p:nvPr>
        </p:nvSpPr>
        <p:spPr>
          <a:xfrm>
            <a:off x="10826044" y="6362728"/>
            <a:ext cx="11712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CCA33-A393-1F49-8828-0A36AD9AB23F}" type="slidenum">
              <a:rPr lang="x-none" smtClean="0"/>
              <a:t>‹#›</a:t>
            </a:fld>
            <a:endParaRPr lang="x-none"/>
          </a:p>
        </p:txBody>
      </p:sp>
      <p:sp>
        <p:nvSpPr>
          <p:cNvPr id="4" name="Date Placeholder 3">
            <a:extLst>
              <a:ext uri="{FF2B5EF4-FFF2-40B4-BE49-F238E27FC236}">
                <a16:creationId xmlns:a16="http://schemas.microsoft.com/office/drawing/2014/main" id="{79F397BA-3C75-4986-BE5A-50C8C8444F99}"/>
              </a:ext>
            </a:extLst>
          </p:cNvPr>
          <p:cNvSpPr>
            <a:spLocks noGrp="1"/>
          </p:cNvSpPr>
          <p:nvPr>
            <p:ph type="dt" sz="half" idx="2"/>
          </p:nvPr>
        </p:nvSpPr>
        <p:spPr>
          <a:xfrm>
            <a:off x="5059834" y="6188896"/>
            <a:ext cx="2743200" cy="365125"/>
          </a:xfrm>
          <a:prstGeom prst="rect">
            <a:avLst/>
          </a:prstGeom>
        </p:spPr>
        <p:txBody>
          <a:bodyPr/>
          <a:lstStyle>
            <a:lvl1pPr>
              <a:defRPr/>
            </a:lvl1pPr>
          </a:lstStyle>
          <a:p>
            <a:r>
              <a:rPr lang="en-US" dirty="0" err="1"/>
              <a:t>Designer:Phạm</a:t>
            </a:r>
            <a:r>
              <a:rPr lang="en-US" dirty="0"/>
              <a:t> </a:t>
            </a:r>
            <a:r>
              <a:rPr lang="en-US" dirty="0" err="1"/>
              <a:t>Ngọc</a:t>
            </a:r>
            <a:r>
              <a:rPr lang="en-US" dirty="0"/>
              <a:t> Long</a:t>
            </a:r>
            <a:endParaRPr lang="x-none" dirty="0"/>
          </a:p>
        </p:txBody>
      </p:sp>
    </p:spTree>
    <p:extLst>
      <p:ext uri="{BB962C8B-B14F-4D97-AF65-F5344CB8AC3E}">
        <p14:creationId xmlns:p14="http://schemas.microsoft.com/office/powerpoint/2010/main" val="131830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0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13.png"/><Relationship Id="rId9"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2.png"/><Relationship Id="rId12" Type="http://schemas.openxmlformats.org/officeDocument/2006/relationships/image" Target="../media/image70.svg"/><Relationship Id="rId2" Type="http://schemas.openxmlformats.org/officeDocument/2006/relationships/image" Target="../media/image29.png"/><Relationship Id="rId16" Type="http://schemas.openxmlformats.org/officeDocument/2006/relationships/image" Target="../media/image74.svg"/><Relationship Id="rId1" Type="http://schemas.openxmlformats.org/officeDocument/2006/relationships/slideLayout" Target="../slideLayouts/slideLayout2.xml"/><Relationship Id="rId6" Type="http://schemas.openxmlformats.org/officeDocument/2006/relationships/image" Target="../media/image64.svg"/><Relationship Id="rId9"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s://www.timeanddate.com/stopwatch/" TargetMode="External"/><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png"/><Relationship Id="rId3" Type="http://schemas.openxmlformats.org/officeDocument/2006/relationships/image" Target="../media/image58.jpeg"/><Relationship Id="rId7" Type="http://schemas.openxmlformats.org/officeDocument/2006/relationships/image" Target="../media/image62.png"/><Relationship Id="rId12" Type="http://schemas.openxmlformats.org/officeDocument/2006/relationships/image" Target="../media/image64.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28.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jpe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7F66850-63EC-2743-A704-BC5523B78BAC}"/>
              </a:ext>
            </a:extLst>
          </p:cNvPr>
          <p:cNvSpPr>
            <a:spLocks noGrp="1"/>
          </p:cNvSpPr>
          <p:nvPr>
            <p:ph type="sldNum" sz="quarter" idx="12"/>
          </p:nvPr>
        </p:nvSpPr>
        <p:spPr/>
        <p:txBody>
          <a:bodyPr/>
          <a:lstStyle/>
          <a:p>
            <a:pPr marL="0" marR="0" lvl="0" indent="0" algn="r" defTabSz="914449"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49" rtl="0" eaLnBrk="1" fontAlgn="auto" latinLnBrk="0" hangingPunct="1">
                <a:lnSpc>
                  <a:spcPct val="100000"/>
                </a:lnSpc>
                <a:spcBef>
                  <a:spcPts val="0"/>
                </a:spcBef>
                <a:spcAft>
                  <a:spcPts val="0"/>
                </a:spcAft>
                <a:buClrTx/>
                <a:buSzTx/>
                <a:buFontTx/>
                <a:buNone/>
                <a:tabLst/>
                <a:defRPr/>
              </a:pPr>
              <a:t>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A94E09-CACF-A945-B7FA-643CFE953C48}"/>
              </a:ext>
            </a:extLst>
          </p:cNvPr>
          <p:cNvSpPr>
            <a:spLocks noGrp="1"/>
          </p:cNvSpPr>
          <p:nvPr>
            <p:ph type="ctrTitle" idx="4294967295"/>
          </p:nvPr>
        </p:nvSpPr>
        <p:spPr>
          <a:xfrm>
            <a:off x="838200" y="2613229"/>
            <a:ext cx="10515600" cy="1631542"/>
          </a:xfrm>
          <a:prstGeom prst="rect">
            <a:avLst/>
          </a:prstGeom>
          <a:noFill/>
          <a:ln>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4000" b="1" dirty="0" smtClean="0"/>
              <a:t>KỸ </a:t>
            </a:r>
            <a:r>
              <a:rPr lang="en-US" sz="4000" b="1" dirty="0"/>
              <a:t>NĂNG TƯ VẤN TÂM LÝ HỌC </a:t>
            </a:r>
            <a:r>
              <a:rPr lang="en-US" sz="4000" b="1" dirty="0" smtClean="0"/>
              <a:t>ĐƯỜNG CHO HỌC SINH TRONG TRƯỜNG PHỔ THÔNG</a:t>
            </a:r>
            <a:endParaRPr lang="en-US" sz="4000" dirty="0"/>
          </a:p>
        </p:txBody>
      </p:sp>
      <p:cxnSp>
        <p:nvCxnSpPr>
          <p:cNvPr id="4" name="Straight Connector 3">
            <a:extLst>
              <a:ext uri="{FF2B5EF4-FFF2-40B4-BE49-F238E27FC236}">
                <a16:creationId xmlns:a16="http://schemas.microsoft.com/office/drawing/2014/main" id="{9BE65523-46C1-421A-BA2B-CD0B9247B565}"/>
              </a:ext>
            </a:extLst>
          </p:cNvPr>
          <p:cNvCxnSpPr/>
          <p:nvPr/>
        </p:nvCxnSpPr>
        <p:spPr>
          <a:xfrm>
            <a:off x="3397788" y="4516670"/>
            <a:ext cx="5088466" cy="0"/>
          </a:xfrm>
          <a:prstGeom prst="line">
            <a:avLst/>
          </a:prstGeom>
          <a:ln w="254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123B5F5-0959-4E81-A6FE-86D40E6E4976}"/>
              </a:ext>
            </a:extLst>
          </p:cNvPr>
          <p:cNvSpPr txBox="1"/>
          <p:nvPr/>
        </p:nvSpPr>
        <p:spPr>
          <a:xfrm>
            <a:off x="9469925" y="1786559"/>
            <a:ext cx="2207733" cy="3046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 b="1" i="0" u="none" strike="noStrike" kern="1200" cap="none" spc="0" normalizeH="0" baseline="0" noProof="0" dirty="0" smtClean="0">
                <a:ln>
                  <a:noFill/>
                </a:ln>
                <a:solidFill>
                  <a:prstClr val="black"/>
                </a:solidFill>
                <a:effectLst/>
                <a:uLnTx/>
                <a:uFillTx/>
                <a:latin typeface="Calibri" panose="020F0502020204030204"/>
                <a:ea typeface="+mn-ea"/>
                <a:cs typeface="+mn-cs"/>
              </a:rPr>
              <a:t>KHOA TÂM</a:t>
            </a:r>
            <a:r>
              <a:rPr kumimoji="0" lang="en-US" sz="1380" b="1" i="0" u="none" strike="noStrike" kern="1200" cap="none" spc="0" normalizeH="0" noProof="0" dirty="0" smtClean="0">
                <a:ln>
                  <a:noFill/>
                </a:ln>
                <a:solidFill>
                  <a:prstClr val="black"/>
                </a:solidFill>
                <a:effectLst/>
                <a:uLnTx/>
                <a:uFillTx/>
                <a:latin typeface="Calibri" panose="020F0502020204030204"/>
                <a:ea typeface="+mn-ea"/>
                <a:cs typeface="+mn-cs"/>
              </a:rPr>
              <a:t> LÝ – GIÁO DỤC</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BBA1943-A123-40C9-9CCC-D7B3C4000FBD}"/>
              </a:ext>
            </a:extLst>
          </p:cNvPr>
          <p:cNvSpPr txBox="1"/>
          <p:nvPr/>
        </p:nvSpPr>
        <p:spPr>
          <a:xfrm>
            <a:off x="4422412" y="1585709"/>
            <a:ext cx="2916736" cy="3046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 b="1" dirty="0" smtClean="0">
                <a:solidFill>
                  <a:prstClr val="black"/>
                </a:solidFill>
                <a:latin typeface="Arial" panose="020B0604020202020204" pitchFamily="34" charset="0"/>
              </a:rPr>
              <a:t>ĐẠI HỌC SƯ PHẠM ĐÀ NẴNG</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8EDF4CF-0FDC-4E8B-A3FB-CA94DBB0392A}"/>
              </a:ext>
            </a:extLst>
          </p:cNvPr>
          <p:cNvSpPr txBox="1"/>
          <p:nvPr/>
        </p:nvSpPr>
        <p:spPr>
          <a:xfrm>
            <a:off x="264919" y="1769956"/>
            <a:ext cx="2833735" cy="517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SỞ</a:t>
            </a:r>
            <a:r>
              <a:rPr kumimoji="0" lang="en-US" sz="1380" b="1"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GIÁO DỤC &amp; ĐÀO TẠO QUẢNG NGÃI</a:t>
            </a:r>
            <a:endParaRPr kumimoji="0" lang="x-none" sz="138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8D63657-C1C8-4786-8388-3F2291583762}"/>
              </a:ext>
            </a:extLst>
          </p:cNvPr>
          <p:cNvSpPr txBox="1"/>
          <p:nvPr/>
        </p:nvSpPr>
        <p:spPr>
          <a:xfrm>
            <a:off x="2104649" y="4783345"/>
            <a:ext cx="7845040" cy="1569660"/>
          </a:xfrm>
          <a:prstGeom prst="rect">
            <a:avLst/>
          </a:prstGeom>
          <a:noFill/>
        </p:spPr>
        <p:txBody>
          <a:bodyPr wrap="square" rtlCol="0">
            <a:spAutoFit/>
          </a:bodyPr>
          <a:lstStyle/>
          <a:p>
            <a:pPr algn="ctr"/>
            <a:r>
              <a:rPr lang="en-US" sz="3200" dirty="0"/>
              <a:t>BỒI DƯỠNG </a:t>
            </a:r>
            <a:r>
              <a:rPr lang="en-US" sz="3200" dirty="0" smtClean="0"/>
              <a:t>CÁN BỘ QUẢN </a:t>
            </a:r>
            <a:r>
              <a:rPr lang="en-US" sz="3200" dirty="0" smtClean="0"/>
              <a:t>LÝ</a:t>
            </a:r>
          </a:p>
          <a:p>
            <a:pPr algn="ctr"/>
            <a:r>
              <a:rPr lang="en-US" sz="3200" dirty="0" smtClean="0"/>
              <a:t>TS. </a:t>
            </a:r>
            <a:r>
              <a:rPr lang="en-US" sz="3200" dirty="0" err="1" smtClean="0"/>
              <a:t>Hoàng</a:t>
            </a:r>
            <a:r>
              <a:rPr lang="en-US" sz="3200" dirty="0" smtClean="0"/>
              <a:t> </a:t>
            </a:r>
            <a:r>
              <a:rPr lang="en-US" sz="3200" dirty="0" err="1" smtClean="0"/>
              <a:t>Thế</a:t>
            </a:r>
            <a:r>
              <a:rPr lang="en-US" sz="3200" dirty="0" smtClean="0"/>
              <a:t> </a:t>
            </a:r>
            <a:r>
              <a:rPr lang="en-US" sz="3200" dirty="0" err="1" smtClean="0"/>
              <a:t>Hải</a:t>
            </a:r>
            <a:endParaRPr lang="en-US" sz="3200" dirty="0" smtClean="0"/>
          </a:p>
          <a:p>
            <a:pPr algn="ctr"/>
            <a:r>
              <a:rPr lang="en-US" sz="3200" dirty="0" smtClean="0"/>
              <a:t>hthai@</a:t>
            </a:r>
            <a:r>
              <a:rPr lang="en-US" sz="3200" dirty="0" smtClean="0"/>
              <a:t>ued.udn.vn</a:t>
            </a:r>
            <a:endParaRPr lang="vi-VN" sz="3200" dirty="0"/>
          </a:p>
        </p:txBody>
      </p:sp>
      <p:pic>
        <p:nvPicPr>
          <p:cNvPr id="13" name="Picture 12"/>
          <p:cNvPicPr>
            <a:picLocks noChangeAspect="1"/>
          </p:cNvPicPr>
          <p:nvPr/>
        </p:nvPicPr>
        <p:blipFill>
          <a:blip r:embed="rId2"/>
          <a:stretch>
            <a:fillRect/>
          </a:stretch>
        </p:blipFill>
        <p:spPr>
          <a:xfrm>
            <a:off x="948198" y="575656"/>
            <a:ext cx="1182796" cy="1162403"/>
          </a:xfrm>
          <a:prstGeom prst="rect">
            <a:avLst/>
          </a:prstGeom>
        </p:spPr>
      </p:pic>
      <p:pic>
        <p:nvPicPr>
          <p:cNvPr id="1030" name="Picture 6" descr="Trường Đại học Sư phạm, Đại học Đà Nẵ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758" y="376942"/>
            <a:ext cx="1208767" cy="12087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9902223" y="329240"/>
            <a:ext cx="1343135" cy="1343135"/>
          </a:xfrm>
          <a:prstGeom prst="rect">
            <a:avLst/>
          </a:prstGeom>
        </p:spPr>
      </p:pic>
    </p:spTree>
    <p:extLst>
      <p:ext uri="{BB962C8B-B14F-4D97-AF65-F5344CB8AC3E}">
        <p14:creationId xmlns:p14="http://schemas.microsoft.com/office/powerpoint/2010/main" val="45708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74F4C-78ED-4AFC-BEB8-A0EADB60E5C8}"/>
              </a:ext>
            </a:extLst>
          </p:cNvPr>
          <p:cNvSpPr>
            <a:spLocks noGrp="1"/>
          </p:cNvSpPr>
          <p:nvPr>
            <p:ph type="title"/>
          </p:nvPr>
        </p:nvSpPr>
        <p:spPr>
          <a:xfrm>
            <a:off x="1427536" y="241858"/>
            <a:ext cx="9858773" cy="644475"/>
          </a:xfrm>
        </p:spPr>
        <p:txBody>
          <a:bodyPr>
            <a:noAutofit/>
          </a:bodyPr>
          <a:lstStyle/>
          <a:p>
            <a:r>
              <a:rPr lang="vi-VN" sz="3600" b="1" dirty="0"/>
              <a:t>3. Nội dung công tác tư vấn tâm lý cho học sinh</a:t>
            </a:r>
            <a:endParaRPr lang="en-US" sz="3600" dirty="0"/>
          </a:p>
        </p:txBody>
      </p:sp>
      <p:sp>
        <p:nvSpPr>
          <p:cNvPr id="15" name="Freeform: Shape 19" title="Icon of a woman">
            <a:extLst>
              <a:ext uri="{FF2B5EF4-FFF2-40B4-BE49-F238E27FC236}">
                <a16:creationId xmlns:a16="http://schemas.microsoft.com/office/drawing/2014/main" id="{3BE664E6-D977-154E-919A-E903DA120F54}"/>
              </a:ext>
            </a:extLst>
          </p:cNvPr>
          <p:cNvSpPr>
            <a:spLocks/>
          </p:cNvSpPr>
          <p:nvPr/>
        </p:nvSpPr>
        <p:spPr bwMode="auto">
          <a:xfrm>
            <a:off x="1602683" y="330555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5" name="Text Placeholder 4">
            <a:extLst>
              <a:ext uri="{FF2B5EF4-FFF2-40B4-BE49-F238E27FC236}">
                <a16:creationId xmlns:a16="http://schemas.microsoft.com/office/drawing/2014/main" id="{13B92369-599A-4F81-A928-2DF2B9E096A3}"/>
              </a:ext>
            </a:extLst>
          </p:cNvPr>
          <p:cNvSpPr>
            <a:spLocks noGrp="1"/>
          </p:cNvSpPr>
          <p:nvPr>
            <p:ph type="body" sz="quarter" idx="10"/>
          </p:nvPr>
        </p:nvSpPr>
        <p:spPr/>
        <p:txBody>
          <a:bodyPr>
            <a:normAutofit fontScale="70000" lnSpcReduction="20000"/>
          </a:bodyPr>
          <a:lstStyle/>
          <a:p>
            <a:r>
              <a:rPr lang="en-US" b="1" dirty="0" smtClean="0"/>
              <a:t>TƯ VẤN TÂM SINH LÝ</a:t>
            </a:r>
            <a:endParaRPr lang="en-US" b="1" dirty="0"/>
          </a:p>
        </p:txBody>
      </p:sp>
      <p:sp>
        <p:nvSpPr>
          <p:cNvPr id="6" name="Text Placeholder 5">
            <a:extLst>
              <a:ext uri="{FF2B5EF4-FFF2-40B4-BE49-F238E27FC236}">
                <a16:creationId xmlns:a16="http://schemas.microsoft.com/office/drawing/2014/main" id="{DDF732AD-9B2B-4AB7-A555-574842C41F0F}"/>
              </a:ext>
            </a:extLst>
          </p:cNvPr>
          <p:cNvSpPr>
            <a:spLocks noGrp="1"/>
          </p:cNvSpPr>
          <p:nvPr>
            <p:ph type="body" sz="quarter" idx="11"/>
          </p:nvPr>
        </p:nvSpPr>
        <p:spPr>
          <a:xfrm>
            <a:off x="548639" y="5036815"/>
            <a:ext cx="2690949" cy="1159565"/>
          </a:xfrm>
        </p:spPr>
        <p:txBody>
          <a:bodyPr>
            <a:noAutofit/>
          </a:bodyPr>
          <a:lstStyle/>
          <a:p>
            <a:pPr marL="114300" lvl="1" indent="-114300" defTabSz="622300">
              <a:lnSpc>
                <a:spcPct val="100000"/>
              </a:lnSpc>
              <a:spcBef>
                <a:spcPct val="0"/>
              </a:spcBef>
              <a:spcAft>
                <a:spcPct val="15000"/>
              </a:spcAft>
            </a:pPr>
            <a:r>
              <a:rPr lang="en-US" sz="2000" dirty="0" err="1" smtClean="0"/>
              <a:t>Tư</a:t>
            </a:r>
            <a:r>
              <a:rPr lang="en-US" sz="2000" dirty="0" smtClean="0"/>
              <a:t> </a:t>
            </a:r>
            <a:r>
              <a:rPr lang="en-US" sz="2000" dirty="0" err="1" smtClean="0"/>
              <a:t>vấn</a:t>
            </a:r>
            <a:r>
              <a:rPr lang="en-US" sz="2000" dirty="0" smtClean="0"/>
              <a:t> t</a:t>
            </a:r>
            <a:r>
              <a:rPr lang="vi-VN" sz="2000" dirty="0" smtClean="0"/>
              <a:t>âm </a:t>
            </a:r>
            <a:r>
              <a:rPr lang="vi-VN" sz="2000" dirty="0"/>
              <a:t>lý lứa tuổi, giới tính, hôn nhân, gia đình, sức khỏe sinh sản vị thành niên phù hợp với lứa tuổi.</a:t>
            </a:r>
            <a:endParaRPr lang="en-VN" sz="1200" kern="1200" dirty="0"/>
          </a:p>
        </p:txBody>
      </p:sp>
      <p:sp>
        <p:nvSpPr>
          <p:cNvPr id="11" name="Text Placeholder 10">
            <a:extLst>
              <a:ext uri="{FF2B5EF4-FFF2-40B4-BE49-F238E27FC236}">
                <a16:creationId xmlns:a16="http://schemas.microsoft.com/office/drawing/2014/main" id="{168B0C2B-3695-4D6A-AED2-61B1E08049F0}"/>
              </a:ext>
            </a:extLst>
          </p:cNvPr>
          <p:cNvSpPr>
            <a:spLocks noGrp="1"/>
          </p:cNvSpPr>
          <p:nvPr>
            <p:ph type="body" sz="quarter" idx="16"/>
          </p:nvPr>
        </p:nvSpPr>
        <p:spPr>
          <a:xfrm>
            <a:off x="3032766" y="855461"/>
            <a:ext cx="2068694" cy="451011"/>
          </a:xfrm>
        </p:spPr>
        <p:txBody>
          <a:bodyPr>
            <a:normAutofit fontScale="85000" lnSpcReduction="10000"/>
          </a:bodyPr>
          <a:lstStyle/>
          <a:p>
            <a:r>
              <a:rPr lang="en-US" b="1" dirty="0" smtClean="0"/>
              <a:t>TV, GD KỸ NĂNG</a:t>
            </a:r>
            <a:endParaRPr lang="en-US" b="1" dirty="0"/>
          </a:p>
        </p:txBody>
      </p:sp>
      <p:sp>
        <p:nvSpPr>
          <p:cNvPr id="12" name="Text Placeholder 11">
            <a:extLst>
              <a:ext uri="{FF2B5EF4-FFF2-40B4-BE49-F238E27FC236}">
                <a16:creationId xmlns:a16="http://schemas.microsoft.com/office/drawing/2014/main" id="{1B10BBD8-0C9D-4B4E-855D-EE1802746879}"/>
              </a:ext>
            </a:extLst>
          </p:cNvPr>
          <p:cNvSpPr>
            <a:spLocks noGrp="1"/>
          </p:cNvSpPr>
          <p:nvPr>
            <p:ph type="body" sz="quarter" idx="17"/>
          </p:nvPr>
        </p:nvSpPr>
        <p:spPr>
          <a:xfrm>
            <a:off x="2560320" y="1177590"/>
            <a:ext cx="2847703" cy="1159565"/>
          </a:xfrm>
        </p:spPr>
        <p:txBody>
          <a:bodyPr>
            <a:noAutofit/>
          </a:bodyPr>
          <a:lstStyle/>
          <a:p>
            <a:pPr algn="just"/>
            <a:r>
              <a:rPr lang="en-US" dirty="0" err="1" smtClean="0"/>
              <a:t>Tư</a:t>
            </a:r>
            <a:r>
              <a:rPr lang="en-US" dirty="0" smtClean="0"/>
              <a:t> </a:t>
            </a:r>
            <a:r>
              <a:rPr lang="en-US" dirty="0" err="1" smtClean="0"/>
              <a:t>vấn</a:t>
            </a:r>
            <a:r>
              <a:rPr lang="en-US" dirty="0" smtClean="0"/>
              <a:t>, </a:t>
            </a:r>
            <a:r>
              <a:rPr lang="en-US" dirty="0" err="1" smtClean="0"/>
              <a:t>giáo</a:t>
            </a:r>
            <a:r>
              <a:rPr lang="en-US" dirty="0" smtClean="0"/>
              <a:t> </a:t>
            </a:r>
            <a:r>
              <a:rPr lang="en-US" dirty="0" err="1" smtClean="0"/>
              <a:t>dục</a:t>
            </a:r>
            <a:r>
              <a:rPr lang="en-US" dirty="0" smtClean="0"/>
              <a:t> k</a:t>
            </a:r>
            <a:r>
              <a:rPr lang="vi-VN" dirty="0" smtClean="0"/>
              <a:t>ỹ </a:t>
            </a:r>
            <a:r>
              <a:rPr lang="vi-VN" dirty="0"/>
              <a:t>năng, biện pháp ứng xử văn hóa, phòng, chống bạo lực, xâm hại và xây dựng môi trường giáo dục an toàn, lành mạnh, thân thiện.</a:t>
            </a:r>
            <a:endParaRPr lang="en-US" sz="1800" dirty="0"/>
          </a:p>
        </p:txBody>
      </p:sp>
      <p:sp>
        <p:nvSpPr>
          <p:cNvPr id="16" name="Freeform: Shape 18" title="Icon of a man">
            <a:extLst>
              <a:ext uri="{FF2B5EF4-FFF2-40B4-BE49-F238E27FC236}">
                <a16:creationId xmlns:a16="http://schemas.microsoft.com/office/drawing/2014/main" id="{0BAA8FB4-4EAF-F643-8C0D-1F5670F513B6}"/>
              </a:ext>
            </a:extLst>
          </p:cNvPr>
          <p:cNvSpPr>
            <a:spLocks/>
          </p:cNvSpPr>
          <p:nvPr/>
        </p:nvSpPr>
        <p:spPr bwMode="auto">
          <a:xfrm>
            <a:off x="3732919" y="3175691"/>
            <a:ext cx="457200" cy="663575"/>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nvGrpSpPr>
          <p:cNvPr id="17" name="Group 64" title="Icon of a car">
            <a:extLst>
              <a:ext uri="{FF2B5EF4-FFF2-40B4-BE49-F238E27FC236}">
                <a16:creationId xmlns:a16="http://schemas.microsoft.com/office/drawing/2014/main" id="{3FA62FE4-7871-444D-AA48-8027049E4920}"/>
              </a:ext>
            </a:extLst>
          </p:cNvPr>
          <p:cNvGrpSpPr>
            <a:grpSpLocks/>
          </p:cNvGrpSpPr>
          <p:nvPr/>
        </p:nvGrpSpPr>
        <p:grpSpPr bwMode="auto">
          <a:xfrm>
            <a:off x="5618612" y="3345238"/>
            <a:ext cx="819150" cy="576262"/>
            <a:chOff x="8340054" y="2449652"/>
            <a:chExt cx="819143" cy="575614"/>
          </a:xfrm>
          <a:solidFill>
            <a:schemeClr val="accent4"/>
          </a:solidFill>
        </p:grpSpPr>
        <p:sp>
          <p:nvSpPr>
            <p:cNvPr id="18" name="Freeform: Shape 53">
              <a:extLst>
                <a:ext uri="{FF2B5EF4-FFF2-40B4-BE49-F238E27FC236}">
                  <a16:creationId xmlns:a16="http://schemas.microsoft.com/office/drawing/2014/main" id="{E2DDBA87-D6E2-BE4B-84BE-4C3F3C64E663}"/>
                </a:ext>
              </a:extLst>
            </p:cNvPr>
            <p:cNvSpPr>
              <a:spLocks/>
            </p:cNvSpPr>
            <p:nvPr/>
          </p:nvSpPr>
          <p:spPr bwMode="auto">
            <a:xfrm>
              <a:off x="8340054" y="2449652"/>
              <a:ext cx="819143" cy="575614"/>
            </a:xfrm>
            <a:custGeom>
              <a:avLst/>
              <a:gdLst>
                <a:gd name="T0" fmla="*/ 685203 w 819143"/>
                <a:gd name="T1" fmla="*/ 43171 h 575614"/>
                <a:gd name="T2" fmla="*/ 533920 w 819143"/>
                <a:gd name="T3" fmla="*/ 43171 h 575614"/>
                <a:gd name="T4" fmla="*/ 533920 w 819143"/>
                <a:gd name="T5" fmla="*/ 5535 h 575614"/>
                <a:gd name="T6" fmla="*/ 499235 w 819143"/>
                <a:gd name="T7" fmla="*/ 5535 h 575614"/>
                <a:gd name="T8" fmla="*/ 499235 w 819143"/>
                <a:gd name="T9" fmla="*/ 43171 h 575614"/>
                <a:gd name="T10" fmla="*/ 97781 w 819143"/>
                <a:gd name="T11" fmla="*/ 43171 h 575614"/>
                <a:gd name="T12" fmla="*/ 5535 w 819143"/>
                <a:gd name="T13" fmla="*/ 135417 h 575614"/>
                <a:gd name="T14" fmla="*/ 5535 w 819143"/>
                <a:gd name="T15" fmla="*/ 445363 h 575614"/>
                <a:gd name="T16" fmla="*/ 97781 w 819143"/>
                <a:gd name="T17" fmla="*/ 537609 h 575614"/>
                <a:gd name="T18" fmla="*/ 499235 w 819143"/>
                <a:gd name="T19" fmla="*/ 537609 h 575614"/>
                <a:gd name="T20" fmla="*/ 499235 w 819143"/>
                <a:gd name="T21" fmla="*/ 573769 h 575614"/>
                <a:gd name="T22" fmla="*/ 533920 w 819143"/>
                <a:gd name="T23" fmla="*/ 573769 h 575614"/>
                <a:gd name="T24" fmla="*/ 533920 w 819143"/>
                <a:gd name="T25" fmla="*/ 537609 h 575614"/>
                <a:gd name="T26" fmla="*/ 685203 w 819143"/>
                <a:gd name="T27" fmla="*/ 537609 h 575614"/>
                <a:gd name="T28" fmla="*/ 815823 w 819143"/>
                <a:gd name="T29" fmla="*/ 406989 h 575614"/>
                <a:gd name="T30" fmla="*/ 815823 w 819143"/>
                <a:gd name="T31" fmla="*/ 173791 h 575614"/>
                <a:gd name="T32" fmla="*/ 685203 w 819143"/>
                <a:gd name="T33" fmla="*/ 43171 h 575614"/>
                <a:gd name="T34" fmla="*/ 459384 w 819143"/>
                <a:gd name="T35" fmla="*/ 76380 h 575614"/>
                <a:gd name="T36" fmla="*/ 418058 w 819143"/>
                <a:gd name="T37" fmla="*/ 115492 h 575614"/>
                <a:gd name="T38" fmla="*/ 257182 w 819143"/>
                <a:gd name="T39" fmla="*/ 115492 h 575614"/>
                <a:gd name="T40" fmla="*/ 218070 w 819143"/>
                <a:gd name="T41" fmla="*/ 77117 h 575614"/>
                <a:gd name="T42" fmla="*/ 459384 w 819143"/>
                <a:gd name="T43" fmla="*/ 76380 h 575614"/>
                <a:gd name="T44" fmla="*/ 220284 w 819143"/>
                <a:gd name="T45" fmla="*/ 502924 h 575614"/>
                <a:gd name="T46" fmla="*/ 261610 w 819143"/>
                <a:gd name="T47" fmla="*/ 463812 h 575614"/>
                <a:gd name="T48" fmla="*/ 422486 w 819143"/>
                <a:gd name="T49" fmla="*/ 463812 h 575614"/>
                <a:gd name="T50" fmla="*/ 461599 w 819143"/>
                <a:gd name="T51" fmla="*/ 502186 h 575614"/>
                <a:gd name="T52" fmla="*/ 220284 w 819143"/>
                <a:gd name="T53" fmla="*/ 502924 h 575614"/>
                <a:gd name="T54" fmla="*/ 509566 w 819143"/>
                <a:gd name="T55" fmla="*/ 506614 h 575614"/>
                <a:gd name="T56" fmla="*/ 435032 w 819143"/>
                <a:gd name="T57" fmla="*/ 432817 h 575614"/>
                <a:gd name="T58" fmla="*/ 249064 w 819143"/>
                <a:gd name="T59" fmla="*/ 432817 h 575614"/>
                <a:gd name="T60" fmla="*/ 171577 w 819143"/>
                <a:gd name="T61" fmla="*/ 506614 h 575614"/>
                <a:gd name="T62" fmla="*/ 98519 w 819143"/>
                <a:gd name="T63" fmla="*/ 506614 h 575614"/>
                <a:gd name="T64" fmla="*/ 37268 w 819143"/>
                <a:gd name="T65" fmla="*/ 445363 h 575614"/>
                <a:gd name="T66" fmla="*/ 37268 w 819143"/>
                <a:gd name="T67" fmla="*/ 135417 h 575614"/>
                <a:gd name="T68" fmla="*/ 98519 w 819143"/>
                <a:gd name="T69" fmla="*/ 74166 h 575614"/>
                <a:gd name="T70" fmla="*/ 172316 w 819143"/>
                <a:gd name="T71" fmla="*/ 74166 h 575614"/>
                <a:gd name="T72" fmla="*/ 246113 w 819143"/>
                <a:gd name="T73" fmla="*/ 147224 h 575614"/>
                <a:gd name="T74" fmla="*/ 432080 w 819143"/>
                <a:gd name="T75" fmla="*/ 147224 h 575614"/>
                <a:gd name="T76" fmla="*/ 508829 w 819143"/>
                <a:gd name="T77" fmla="*/ 74166 h 575614"/>
                <a:gd name="T78" fmla="*/ 686678 w 819143"/>
                <a:gd name="T79" fmla="*/ 74166 h 575614"/>
                <a:gd name="T80" fmla="*/ 746454 w 819143"/>
                <a:gd name="T81" fmla="*/ 94829 h 575614"/>
                <a:gd name="T82" fmla="*/ 730956 w 819143"/>
                <a:gd name="T83" fmla="*/ 94829 h 575614"/>
                <a:gd name="T84" fmla="*/ 730956 w 819143"/>
                <a:gd name="T85" fmla="*/ 200358 h 575614"/>
                <a:gd name="T86" fmla="*/ 786304 w 819143"/>
                <a:gd name="T87" fmla="*/ 200358 h 575614"/>
                <a:gd name="T88" fmla="*/ 786304 w 819143"/>
                <a:gd name="T89" fmla="*/ 378946 h 575614"/>
                <a:gd name="T90" fmla="*/ 730956 w 819143"/>
                <a:gd name="T91" fmla="*/ 378946 h 575614"/>
                <a:gd name="T92" fmla="*/ 730956 w 819143"/>
                <a:gd name="T93" fmla="*/ 484475 h 575614"/>
                <a:gd name="T94" fmla="*/ 748668 w 819143"/>
                <a:gd name="T95" fmla="*/ 484475 h 575614"/>
                <a:gd name="T96" fmla="*/ 685941 w 819143"/>
                <a:gd name="T97" fmla="*/ 506614 h 575614"/>
                <a:gd name="T98" fmla="*/ 509566 w 819143"/>
                <a:gd name="T99" fmla="*/ 506614 h 575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9" name="Freeform: Shape 54">
              <a:extLst>
                <a:ext uri="{FF2B5EF4-FFF2-40B4-BE49-F238E27FC236}">
                  <a16:creationId xmlns:a16="http://schemas.microsoft.com/office/drawing/2014/main" id="{6847AAC1-0970-DD4C-8972-C306653ED98D}"/>
                </a:ext>
              </a:extLst>
            </p:cNvPr>
            <p:cNvSpPr>
              <a:spLocks/>
            </p:cNvSpPr>
            <p:nvPr/>
          </p:nvSpPr>
          <p:spPr bwMode="auto">
            <a:xfrm>
              <a:off x="9067689" y="2659235"/>
              <a:ext cx="36898" cy="147593"/>
            </a:xfrm>
            <a:custGeom>
              <a:avLst/>
              <a:gdLst>
                <a:gd name="T0" fmla="*/ 5535 w 36898"/>
                <a:gd name="T1" fmla="*/ 5535 h 147593"/>
                <a:gd name="T2" fmla="*/ 36529 w 36898"/>
                <a:gd name="T3" fmla="*/ 5535 h 147593"/>
                <a:gd name="T4" fmla="*/ 36529 w 36898"/>
                <a:gd name="T5" fmla="*/ 147962 h 147593"/>
                <a:gd name="T6" fmla="*/ 5535 w 36898"/>
                <a:gd name="T7" fmla="*/ 147962 h 1475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98" h="147593">
                  <a:moveTo>
                    <a:pt x="5535" y="5535"/>
                  </a:moveTo>
                  <a:lnTo>
                    <a:pt x="36529" y="5535"/>
                  </a:lnTo>
                  <a:lnTo>
                    <a:pt x="36529" y="147962"/>
                  </a:lnTo>
                  <a:lnTo>
                    <a:pt x="5535" y="147962"/>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0" name="Freeform: Shape 55">
              <a:extLst>
                <a:ext uri="{FF2B5EF4-FFF2-40B4-BE49-F238E27FC236}">
                  <a16:creationId xmlns:a16="http://schemas.microsoft.com/office/drawing/2014/main" id="{3DDF83D2-6892-B342-90C8-A022691BA7BB}"/>
                </a:ext>
              </a:extLst>
            </p:cNvPr>
            <p:cNvSpPr>
              <a:spLocks/>
            </p:cNvSpPr>
            <p:nvPr/>
          </p:nvSpPr>
          <p:spPr bwMode="auto">
            <a:xfrm>
              <a:off x="8799070" y="2550753"/>
              <a:ext cx="147593" cy="376363"/>
            </a:xfrm>
            <a:custGeom>
              <a:avLst/>
              <a:gdLst>
                <a:gd name="T0" fmla="*/ 97781 w 147593"/>
                <a:gd name="T1" fmla="*/ 5535 h 376363"/>
                <a:gd name="T2" fmla="*/ 5535 w 147593"/>
                <a:gd name="T3" fmla="*/ 94829 h 376363"/>
                <a:gd name="T4" fmla="*/ 5535 w 147593"/>
                <a:gd name="T5" fmla="*/ 280796 h 376363"/>
                <a:gd name="T6" fmla="*/ 99256 w 147593"/>
                <a:gd name="T7" fmla="*/ 375256 h 376363"/>
                <a:gd name="T8" fmla="*/ 108850 w 147593"/>
                <a:gd name="T9" fmla="*/ 354593 h 376363"/>
                <a:gd name="T10" fmla="*/ 108112 w 147593"/>
                <a:gd name="T11" fmla="*/ 23246 h 376363"/>
                <a:gd name="T12" fmla="*/ 97781 w 147593"/>
                <a:gd name="T13" fmla="*/ 5535 h 376363"/>
                <a:gd name="T14" fmla="*/ 88924 w 147593"/>
                <a:gd name="T15" fmla="*/ 321385 h 376363"/>
                <a:gd name="T16" fmla="*/ 36529 w 147593"/>
                <a:gd name="T17" fmla="*/ 268251 h 376363"/>
                <a:gd name="T18" fmla="*/ 36529 w 147593"/>
                <a:gd name="T19" fmla="*/ 108112 h 376363"/>
                <a:gd name="T20" fmla="*/ 88924 w 147593"/>
                <a:gd name="T21" fmla="*/ 57930 h 376363"/>
                <a:gd name="T22" fmla="*/ 88924 w 147593"/>
                <a:gd name="T23" fmla="*/ 321385 h 376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1" name="Freeform: Shape 56">
              <a:extLst>
                <a:ext uri="{FF2B5EF4-FFF2-40B4-BE49-F238E27FC236}">
                  <a16:creationId xmlns:a16="http://schemas.microsoft.com/office/drawing/2014/main" id="{11925AA4-BD66-D84A-A135-B4BBDD81B4C1}"/>
                </a:ext>
              </a:extLst>
            </p:cNvPr>
            <p:cNvSpPr>
              <a:spLocks/>
            </p:cNvSpPr>
            <p:nvPr/>
          </p:nvSpPr>
          <p:spPr bwMode="auto">
            <a:xfrm>
              <a:off x="8424643" y="2545588"/>
              <a:ext cx="132834" cy="383743"/>
            </a:xfrm>
            <a:custGeom>
              <a:avLst/>
              <a:gdLst>
                <a:gd name="T0" fmla="*/ 28690 w 132834"/>
                <a:gd name="T1" fmla="*/ 31364 h 383742"/>
                <a:gd name="T2" fmla="*/ 29427 w 132834"/>
                <a:gd name="T3" fmla="*/ 358284 h 383742"/>
                <a:gd name="T4" fmla="*/ 36807 w 132834"/>
                <a:gd name="T5" fmla="*/ 383375 h 383742"/>
                <a:gd name="T6" fmla="*/ 129053 w 132834"/>
                <a:gd name="T7" fmla="*/ 289653 h 383742"/>
                <a:gd name="T8" fmla="*/ 129053 w 132834"/>
                <a:gd name="T9" fmla="*/ 103684 h 383742"/>
                <a:gd name="T10" fmla="*/ 36069 w 132834"/>
                <a:gd name="T11" fmla="*/ 5535 h 383742"/>
                <a:gd name="T12" fmla="*/ 28690 w 132834"/>
                <a:gd name="T13" fmla="*/ 31364 h 383742"/>
                <a:gd name="T14" fmla="*/ 50829 w 132834"/>
                <a:gd name="T15" fmla="*/ 66786 h 383742"/>
                <a:gd name="T16" fmla="*/ 98058 w 132834"/>
                <a:gd name="T17" fmla="*/ 116230 h 383742"/>
                <a:gd name="T18" fmla="*/ 98058 w 132834"/>
                <a:gd name="T19" fmla="*/ 277108 h 383742"/>
                <a:gd name="T20" fmla="*/ 52304 w 132834"/>
                <a:gd name="T21" fmla="*/ 323599 h 383742"/>
                <a:gd name="T22" fmla="*/ 50829 w 132834"/>
                <a:gd name="T23" fmla="*/ 66786 h 383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7" name="Text Placeholder 6">
            <a:extLst>
              <a:ext uri="{FF2B5EF4-FFF2-40B4-BE49-F238E27FC236}">
                <a16:creationId xmlns:a16="http://schemas.microsoft.com/office/drawing/2014/main" id="{7E698899-451C-4012-A03B-438076B22A0B}"/>
              </a:ext>
            </a:extLst>
          </p:cNvPr>
          <p:cNvSpPr>
            <a:spLocks noGrp="1"/>
          </p:cNvSpPr>
          <p:nvPr>
            <p:ph type="body" sz="quarter" idx="12"/>
          </p:nvPr>
        </p:nvSpPr>
        <p:spPr/>
        <p:txBody>
          <a:bodyPr>
            <a:normAutofit fontScale="70000" lnSpcReduction="20000"/>
          </a:bodyPr>
          <a:lstStyle/>
          <a:p>
            <a:r>
              <a:rPr lang="en-US" b="1" dirty="0" smtClean="0"/>
              <a:t>TƯ VẤN KHẢ NĂNG ỨNG PHÓ</a:t>
            </a:r>
            <a:endParaRPr lang="en-US" b="1" dirty="0"/>
          </a:p>
        </p:txBody>
      </p:sp>
      <p:sp>
        <p:nvSpPr>
          <p:cNvPr id="8" name="Text Placeholder 7">
            <a:extLst>
              <a:ext uri="{FF2B5EF4-FFF2-40B4-BE49-F238E27FC236}">
                <a16:creationId xmlns:a16="http://schemas.microsoft.com/office/drawing/2014/main" id="{1542ED92-E0E5-43BF-A314-F5F899A21C00}"/>
              </a:ext>
            </a:extLst>
          </p:cNvPr>
          <p:cNvSpPr>
            <a:spLocks noGrp="1"/>
          </p:cNvSpPr>
          <p:nvPr>
            <p:ph type="body" sz="quarter" idx="13"/>
          </p:nvPr>
        </p:nvSpPr>
        <p:spPr>
          <a:xfrm>
            <a:off x="4624250" y="5036815"/>
            <a:ext cx="2899955" cy="1159565"/>
          </a:xfrm>
        </p:spPr>
        <p:txBody>
          <a:bodyPr>
            <a:noAutofit/>
          </a:bodyPr>
          <a:lstStyle/>
          <a:p>
            <a:pPr algn="just"/>
            <a:r>
              <a:rPr lang="en-US" dirty="0" err="1" smtClean="0"/>
              <a:t>Tư</a:t>
            </a:r>
            <a:r>
              <a:rPr lang="en-US" dirty="0" smtClean="0"/>
              <a:t> </a:t>
            </a:r>
            <a:r>
              <a:rPr lang="en-US" dirty="0" err="1" smtClean="0"/>
              <a:t>vấn</a:t>
            </a:r>
            <a:r>
              <a:rPr lang="en-US" dirty="0" smtClean="0"/>
              <a:t> </a:t>
            </a:r>
            <a:r>
              <a:rPr lang="en-US" dirty="0"/>
              <a:t>t</a:t>
            </a:r>
            <a:r>
              <a:rPr lang="vi-VN" dirty="0" smtClean="0"/>
              <a:t>ăng </a:t>
            </a:r>
            <a:r>
              <a:rPr lang="vi-VN" dirty="0"/>
              <a:t>cường khả năng ứng phó, giải quyết vấn đề phát sinh trong mối quan hệ gia đình, thầy cô, bạn bè và các mối quan hệ xã hội khác.</a:t>
            </a:r>
            <a:endParaRPr lang="en-US" dirty="0"/>
          </a:p>
        </p:txBody>
      </p:sp>
      <p:sp>
        <p:nvSpPr>
          <p:cNvPr id="13" name="Text Placeholder 12">
            <a:extLst>
              <a:ext uri="{FF2B5EF4-FFF2-40B4-BE49-F238E27FC236}">
                <a16:creationId xmlns:a16="http://schemas.microsoft.com/office/drawing/2014/main" id="{CA59AE5F-3A9D-4E5B-BE20-3802EE56C05F}"/>
              </a:ext>
            </a:extLst>
          </p:cNvPr>
          <p:cNvSpPr>
            <a:spLocks noGrp="1"/>
          </p:cNvSpPr>
          <p:nvPr>
            <p:ph type="body" sz="quarter" idx="18"/>
          </p:nvPr>
        </p:nvSpPr>
        <p:spPr>
          <a:xfrm>
            <a:off x="7129515" y="838715"/>
            <a:ext cx="2068694" cy="391634"/>
          </a:xfrm>
        </p:spPr>
        <p:txBody>
          <a:bodyPr>
            <a:normAutofit fontScale="70000" lnSpcReduction="20000"/>
          </a:bodyPr>
          <a:lstStyle/>
          <a:p>
            <a:r>
              <a:rPr lang="en-US" dirty="0" smtClean="0"/>
              <a:t>TƯ VẤN HỌC TẬP VÀ HƯỚNG NGHIỆP</a:t>
            </a:r>
            <a:endParaRPr lang="en-US" dirty="0"/>
          </a:p>
        </p:txBody>
      </p:sp>
      <p:sp>
        <p:nvSpPr>
          <p:cNvPr id="14" name="Text Placeholder 13">
            <a:extLst>
              <a:ext uri="{FF2B5EF4-FFF2-40B4-BE49-F238E27FC236}">
                <a16:creationId xmlns:a16="http://schemas.microsoft.com/office/drawing/2014/main" id="{9EFD1FD8-37C4-4591-A698-CB3B4B2DE0DD}"/>
              </a:ext>
            </a:extLst>
          </p:cNvPr>
          <p:cNvSpPr>
            <a:spLocks noGrp="1"/>
          </p:cNvSpPr>
          <p:nvPr>
            <p:ph type="body" sz="quarter" idx="19"/>
          </p:nvPr>
        </p:nvSpPr>
        <p:spPr>
          <a:xfrm>
            <a:off x="7120247" y="1306472"/>
            <a:ext cx="2068694" cy="1346723"/>
          </a:xfrm>
        </p:spPr>
        <p:txBody>
          <a:bodyPr>
            <a:normAutofit fontScale="92500" lnSpcReduction="20000"/>
          </a:bodyPr>
          <a:lstStyle/>
          <a:p>
            <a:pPr algn="just"/>
            <a:r>
              <a:rPr lang="vi-VN" dirty="0"/>
              <a:t>Tư vấn kỹ năng, phương pháp học tập hiệu quả và định hướng nghề nghiệp (tùy theo cấp học).</a:t>
            </a:r>
            <a:endParaRPr lang="en-US" dirty="0"/>
          </a:p>
        </p:txBody>
      </p:sp>
      <p:grpSp>
        <p:nvGrpSpPr>
          <p:cNvPr id="22" name="Group 63" title="Icon of a mobile phone">
            <a:extLst>
              <a:ext uri="{FF2B5EF4-FFF2-40B4-BE49-F238E27FC236}">
                <a16:creationId xmlns:a16="http://schemas.microsoft.com/office/drawing/2014/main" id="{902717CD-9CC4-8F4C-BC52-0985754F7DFE}"/>
              </a:ext>
            </a:extLst>
          </p:cNvPr>
          <p:cNvGrpSpPr>
            <a:grpSpLocks/>
          </p:cNvGrpSpPr>
          <p:nvPr/>
        </p:nvGrpSpPr>
        <p:grpSpPr bwMode="auto">
          <a:xfrm>
            <a:off x="7918924" y="3223315"/>
            <a:ext cx="338137" cy="568325"/>
            <a:chOff x="6461929" y="2474005"/>
            <a:chExt cx="339465" cy="568234"/>
          </a:xfrm>
          <a:solidFill>
            <a:schemeClr val="accent5"/>
          </a:solidFill>
        </p:grpSpPr>
        <p:sp>
          <p:nvSpPr>
            <p:cNvPr id="23" name="Freeform: Shape 50">
              <a:extLst>
                <a:ext uri="{FF2B5EF4-FFF2-40B4-BE49-F238E27FC236}">
                  <a16:creationId xmlns:a16="http://schemas.microsoft.com/office/drawing/2014/main" id="{70FD186F-6F55-1540-9B01-58F8079094E5}"/>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 name="Freeform: Shape 51">
              <a:extLst>
                <a:ext uri="{FF2B5EF4-FFF2-40B4-BE49-F238E27FC236}">
                  <a16:creationId xmlns:a16="http://schemas.microsoft.com/office/drawing/2014/main" id="{831FDD79-6F13-BC45-A4CE-C7CAD70A5284}"/>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25" name="Freeform: Shape 31" title="Icon of a rocketship">
            <a:extLst>
              <a:ext uri="{FF2B5EF4-FFF2-40B4-BE49-F238E27FC236}">
                <a16:creationId xmlns:a16="http://schemas.microsoft.com/office/drawing/2014/main" id="{0A3C762B-A23D-A540-8F3C-B294080D017F}"/>
              </a:ext>
            </a:extLst>
          </p:cNvPr>
          <p:cNvSpPr>
            <a:spLocks/>
          </p:cNvSpPr>
          <p:nvPr/>
        </p:nvSpPr>
        <p:spPr bwMode="auto">
          <a:xfrm>
            <a:off x="9972107" y="3223315"/>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chemeClr val="accent6"/>
          </a:solidFill>
          <a:ln>
            <a:noFill/>
          </a:ln>
        </p:spPr>
        <p:txBody>
          <a:bodyPr anchor="ctr"/>
          <a:lstStyle/>
          <a:p>
            <a:endParaRPr lang="en-US" dirty="0"/>
          </a:p>
        </p:txBody>
      </p:sp>
      <p:sp>
        <p:nvSpPr>
          <p:cNvPr id="9" name="Text Placeholder 8">
            <a:extLst>
              <a:ext uri="{FF2B5EF4-FFF2-40B4-BE49-F238E27FC236}">
                <a16:creationId xmlns:a16="http://schemas.microsoft.com/office/drawing/2014/main" id="{A45D0C56-3BA5-487F-850D-EDB088C97387}"/>
              </a:ext>
            </a:extLst>
          </p:cNvPr>
          <p:cNvSpPr>
            <a:spLocks noGrp="1"/>
          </p:cNvSpPr>
          <p:nvPr>
            <p:ph type="body" sz="quarter" idx="14"/>
          </p:nvPr>
        </p:nvSpPr>
        <p:spPr/>
        <p:txBody>
          <a:bodyPr/>
          <a:lstStyle/>
          <a:p>
            <a:r>
              <a:rPr lang="en-US" b="1" dirty="0" smtClean="0">
                <a:solidFill>
                  <a:srgbClr val="00B050"/>
                </a:solidFill>
              </a:rPr>
              <a:t>THAM VẤN</a:t>
            </a:r>
            <a:endParaRPr lang="en-US" b="1" dirty="0">
              <a:solidFill>
                <a:srgbClr val="00B050"/>
              </a:solidFill>
            </a:endParaRPr>
          </a:p>
        </p:txBody>
      </p:sp>
      <p:sp>
        <p:nvSpPr>
          <p:cNvPr id="10" name="Text Placeholder 9">
            <a:extLst>
              <a:ext uri="{FF2B5EF4-FFF2-40B4-BE49-F238E27FC236}">
                <a16:creationId xmlns:a16="http://schemas.microsoft.com/office/drawing/2014/main" id="{7F91FCB5-969A-4197-B988-F9A876336008}"/>
              </a:ext>
            </a:extLst>
          </p:cNvPr>
          <p:cNvSpPr>
            <a:spLocks noGrp="1"/>
          </p:cNvSpPr>
          <p:nvPr>
            <p:ph type="body" sz="quarter" idx="15"/>
          </p:nvPr>
        </p:nvSpPr>
        <p:spPr>
          <a:xfrm>
            <a:off x="8621486" y="5040135"/>
            <a:ext cx="3082834" cy="1465768"/>
          </a:xfrm>
        </p:spPr>
        <p:txBody>
          <a:bodyPr>
            <a:noAutofit/>
          </a:bodyPr>
          <a:lstStyle/>
          <a:p>
            <a:pPr algn="just"/>
            <a:r>
              <a:rPr lang="vi-VN" sz="1600" dirty="0"/>
              <a:t>Tham vấn tâm lý đối với học sinh gặp khó khăn cần hỗ trợ, can thiệp, giải quyết kịp thời. Giới thiệu, hỗ trợ đưa học sinh đến các cơ sở, chuyên gia điều trị tâm lý đối với các trường hợp học sinh bị rối loạn tâm lý nằm ngoài khả năng tư vấn của nhà trường.</a:t>
            </a:r>
            <a:endParaRPr lang="en-US" sz="1400" dirty="0"/>
          </a:p>
        </p:txBody>
      </p:sp>
    </p:spTree>
    <p:extLst>
      <p:ext uri="{BB962C8B-B14F-4D97-AF65-F5344CB8AC3E}">
        <p14:creationId xmlns:p14="http://schemas.microsoft.com/office/powerpoint/2010/main" val="189538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CF3719-A765-4B0F-82F3-61968D4335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2D3B34F-1723-445B-A7AC-7EDA3DC0481A}"/>
              </a:ext>
            </a:extLst>
          </p:cNvPr>
          <p:cNvSpPr/>
          <p:nvPr/>
        </p:nvSpPr>
        <p:spPr>
          <a:xfrm rot="10980784" flipH="1" flipV="1">
            <a:off x="7936115" y="3674062"/>
            <a:ext cx="5489" cy="34221"/>
          </a:xfrm>
          <a:custGeom>
            <a:avLst/>
            <a:gdLst>
              <a:gd name="connsiteX0" fmla="*/ 4232 w 5489"/>
              <a:gd name="connsiteY0" fmla="*/ 0 h 34221"/>
              <a:gd name="connsiteX1" fmla="*/ 5468 w 5489"/>
              <a:gd name="connsiteY1" fmla="*/ 11811 h 34221"/>
              <a:gd name="connsiteX2" fmla="*/ 5489 w 5489"/>
              <a:gd name="connsiteY2" fmla="*/ 34221 h 34221"/>
              <a:gd name="connsiteX3" fmla="*/ 0 w 5489"/>
              <a:gd name="connsiteY3" fmla="*/ 30919 h 34221"/>
              <a:gd name="connsiteX4" fmla="*/ 1627 w 5489"/>
              <a:gd name="connsiteY4" fmla="*/ 1654 h 34221"/>
              <a:gd name="connsiteX5" fmla="*/ 4232 w 5489"/>
              <a:gd name="connsiteY5" fmla="*/ 0 h 3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 h="34221">
                <a:moveTo>
                  <a:pt x="4232" y="0"/>
                </a:moveTo>
                <a:lnTo>
                  <a:pt x="5468" y="11811"/>
                </a:lnTo>
                <a:lnTo>
                  <a:pt x="5489" y="34221"/>
                </a:lnTo>
                <a:lnTo>
                  <a:pt x="0" y="30919"/>
                </a:lnTo>
                <a:lnTo>
                  <a:pt x="1627" y="1654"/>
                </a:lnTo>
                <a:lnTo>
                  <a:pt x="423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57FA10D9-B1DE-46BD-B66B-CC796FE77E95}"/>
              </a:ext>
            </a:extLst>
          </p:cNvPr>
          <p:cNvSpPr/>
          <p:nvPr/>
        </p:nvSpPr>
        <p:spPr>
          <a:xfrm rot="10980784" flipH="1" flipV="1">
            <a:off x="5962421" y="1818090"/>
            <a:ext cx="1991312" cy="1841599"/>
          </a:xfrm>
          <a:custGeom>
            <a:avLst/>
            <a:gdLst>
              <a:gd name="connsiteX0" fmla="*/ 0 w 1991312"/>
              <a:gd name="connsiteY0" fmla="*/ 546 h 1841599"/>
              <a:gd name="connsiteX1" fmla="*/ 164936 w 1991312"/>
              <a:gd name="connsiteY1" fmla="*/ 0 h 1841599"/>
              <a:gd name="connsiteX2" fmla="*/ 1967634 w 1991312"/>
              <a:gd name="connsiteY2" fmla="*/ 1430553 h 1841599"/>
              <a:gd name="connsiteX3" fmla="*/ 1991312 w 1991312"/>
              <a:gd name="connsiteY3" fmla="*/ 1542971 h 1841599"/>
              <a:gd name="connsiteX4" fmla="*/ 1520870 w 1991312"/>
              <a:gd name="connsiteY4" fmla="*/ 1841599 h 1841599"/>
              <a:gd name="connsiteX5" fmla="*/ 1081175 w 1991312"/>
              <a:gd name="connsiteY5" fmla="*/ 1678476 h 1841599"/>
              <a:gd name="connsiteX6" fmla="*/ 1077851 w 1991312"/>
              <a:gd name="connsiteY6" fmla="*/ 1662945 h 1841599"/>
              <a:gd name="connsiteX7" fmla="*/ 119138 w 1991312"/>
              <a:gd name="connsiteY7" fmla="*/ 918379 h 1841599"/>
              <a:gd name="connsiteX8" fmla="*/ 59155 w 1991312"/>
              <a:gd name="connsiteY8" fmla="*/ 918639 h 1841599"/>
              <a:gd name="connsiteX9" fmla="*/ 257255 w 1991312"/>
              <a:gd name="connsiteY9" fmla="*/ 519227 h 1841599"/>
              <a:gd name="connsiteX10" fmla="*/ 0 w 1991312"/>
              <a:gd name="connsiteY10" fmla="*/ 546 h 18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1312" h="1841599">
                <a:moveTo>
                  <a:pt x="0" y="546"/>
                </a:moveTo>
                <a:lnTo>
                  <a:pt x="164936" y="0"/>
                </a:lnTo>
                <a:cubicBezTo>
                  <a:pt x="1027396" y="39946"/>
                  <a:pt x="1754936" y="628104"/>
                  <a:pt x="1967634" y="1430553"/>
                </a:cubicBezTo>
                <a:lnTo>
                  <a:pt x="1991312" y="1542971"/>
                </a:lnTo>
                <a:lnTo>
                  <a:pt x="1520870" y="1841599"/>
                </a:lnTo>
                <a:lnTo>
                  <a:pt x="1081175" y="1678476"/>
                </a:lnTo>
                <a:lnTo>
                  <a:pt x="1077851" y="1662945"/>
                </a:lnTo>
                <a:cubicBezTo>
                  <a:pt x="965103" y="1244824"/>
                  <a:pt x="578189" y="938695"/>
                  <a:pt x="119138" y="918379"/>
                </a:cubicBezTo>
                <a:lnTo>
                  <a:pt x="59155" y="918639"/>
                </a:lnTo>
                <a:lnTo>
                  <a:pt x="257255" y="519227"/>
                </a:lnTo>
                <a:lnTo>
                  <a:pt x="0" y="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56F7AB3E-BDB7-4825-9DAF-244FB57ABA09}"/>
              </a:ext>
            </a:extLst>
          </p:cNvPr>
          <p:cNvSpPr/>
          <p:nvPr/>
        </p:nvSpPr>
        <p:spPr>
          <a:xfrm rot="10980784" flipH="1" flipV="1">
            <a:off x="4066779" y="1740366"/>
            <a:ext cx="1889243" cy="1794961"/>
          </a:xfrm>
          <a:custGeom>
            <a:avLst/>
            <a:gdLst>
              <a:gd name="connsiteX0" fmla="*/ 1643988 w 1889243"/>
              <a:gd name="connsiteY0" fmla="*/ 0 h 1794961"/>
              <a:gd name="connsiteX1" fmla="*/ 1889243 w 1889243"/>
              <a:gd name="connsiteY1" fmla="*/ 494486 h 1794961"/>
              <a:gd name="connsiteX2" fmla="*/ 1671015 w 1889243"/>
              <a:gd name="connsiteY2" fmla="*/ 934481 h 1794961"/>
              <a:gd name="connsiteX3" fmla="*/ 1601873 w 1889243"/>
              <a:gd name="connsiteY3" fmla="*/ 955392 h 1794961"/>
              <a:gd name="connsiteX4" fmla="*/ 928448 w 1889243"/>
              <a:gd name="connsiteY4" fmla="*/ 1745986 h 1794961"/>
              <a:gd name="connsiteX5" fmla="*/ 926931 w 1889243"/>
              <a:gd name="connsiteY5" fmla="*/ 1760291 h 1794961"/>
              <a:gd name="connsiteX6" fmla="*/ 498416 w 1889243"/>
              <a:gd name="connsiteY6" fmla="*/ 1547757 h 1794961"/>
              <a:gd name="connsiteX7" fmla="*/ 0 w 1889243"/>
              <a:gd name="connsiteY7" fmla="*/ 1794961 h 1794961"/>
              <a:gd name="connsiteX8" fmla="*/ 19184 w 1889243"/>
              <a:gd name="connsiteY8" fmla="*/ 1608289 h 1794961"/>
              <a:gd name="connsiteX9" fmla="*/ 1468336 w 1889243"/>
              <a:gd name="connsiteY9" fmla="*/ 35709 h 1794961"/>
              <a:gd name="connsiteX10" fmla="*/ 1643988 w 1889243"/>
              <a:gd name="connsiteY10" fmla="*/ 0 h 179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9243" h="1794961">
                <a:moveTo>
                  <a:pt x="1643988" y="0"/>
                </a:moveTo>
                <a:lnTo>
                  <a:pt x="1889243" y="494486"/>
                </a:lnTo>
                <a:lnTo>
                  <a:pt x="1671015" y="934481"/>
                </a:lnTo>
                <a:lnTo>
                  <a:pt x="1601873" y="955392"/>
                </a:lnTo>
                <a:cubicBezTo>
                  <a:pt x="1247543" y="1081408"/>
                  <a:pt x="986181" y="1384131"/>
                  <a:pt x="928448" y="1745986"/>
                </a:cubicBezTo>
                <a:lnTo>
                  <a:pt x="926931" y="1760291"/>
                </a:lnTo>
                <a:lnTo>
                  <a:pt x="498416" y="1547757"/>
                </a:lnTo>
                <a:lnTo>
                  <a:pt x="0" y="1794961"/>
                </a:lnTo>
                <a:lnTo>
                  <a:pt x="19184" y="1608289"/>
                </a:lnTo>
                <a:cubicBezTo>
                  <a:pt x="136674" y="851048"/>
                  <a:pt x="709589" y="229336"/>
                  <a:pt x="1468336" y="35709"/>
                </a:cubicBezTo>
                <a:lnTo>
                  <a:pt x="164398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996A66F5-8E8F-4A8E-9AF4-B83F02A1C2C0}"/>
              </a:ext>
            </a:extLst>
          </p:cNvPr>
          <p:cNvSpPr/>
          <p:nvPr/>
        </p:nvSpPr>
        <p:spPr>
          <a:xfrm rot="10980784" flipH="1" flipV="1">
            <a:off x="3972068" y="3555188"/>
            <a:ext cx="2007930" cy="1997729"/>
          </a:xfrm>
          <a:custGeom>
            <a:avLst/>
            <a:gdLst>
              <a:gd name="connsiteX0" fmla="*/ 492355 w 2007930"/>
              <a:gd name="connsiteY0" fmla="*/ 0 h 1997729"/>
              <a:gd name="connsiteX1" fmla="*/ 919961 w 2007930"/>
              <a:gd name="connsiteY1" fmla="*/ 212084 h 1997729"/>
              <a:gd name="connsiteX2" fmla="*/ 922531 w 2007930"/>
              <a:gd name="connsiteY2" fmla="*/ 236386 h 1997729"/>
              <a:gd name="connsiteX3" fmla="*/ 1797741 w 2007930"/>
              <a:gd name="connsiteY3" fmla="*/ 1069668 h 1997729"/>
              <a:gd name="connsiteX4" fmla="*/ 1859856 w 2007930"/>
              <a:gd name="connsiteY4" fmla="*/ 1075420 h 1997729"/>
              <a:gd name="connsiteX5" fmla="*/ 1698637 w 2007930"/>
              <a:gd name="connsiteY5" fmla="*/ 1509985 h 1997729"/>
              <a:gd name="connsiteX6" fmla="*/ 2007930 w 2007930"/>
              <a:gd name="connsiteY6" fmla="*/ 1997228 h 1997729"/>
              <a:gd name="connsiteX7" fmla="*/ 1856504 w 2007930"/>
              <a:gd name="connsiteY7" fmla="*/ 1997729 h 1997729"/>
              <a:gd name="connsiteX8" fmla="*/ 14034 w 2007930"/>
              <a:gd name="connsiteY8" fmla="*/ 378344 h 1997729"/>
              <a:gd name="connsiteX9" fmla="*/ 0 w 2007930"/>
              <a:gd name="connsiteY9" fmla="*/ 244197 h 1997729"/>
              <a:gd name="connsiteX10" fmla="*/ 492355 w 2007930"/>
              <a:gd name="connsiteY10" fmla="*/ 0 h 199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7930" h="1997729">
                <a:moveTo>
                  <a:pt x="492355" y="0"/>
                </a:moveTo>
                <a:lnTo>
                  <a:pt x="919961" y="212084"/>
                </a:lnTo>
                <a:lnTo>
                  <a:pt x="922531" y="236386"/>
                </a:lnTo>
                <a:cubicBezTo>
                  <a:pt x="991903" y="670708"/>
                  <a:pt x="1350983" y="1006409"/>
                  <a:pt x="1797741" y="1069668"/>
                </a:cubicBezTo>
                <a:lnTo>
                  <a:pt x="1859856" y="1075420"/>
                </a:lnTo>
                <a:lnTo>
                  <a:pt x="1698637" y="1509985"/>
                </a:lnTo>
                <a:lnTo>
                  <a:pt x="2007930" y="1997228"/>
                </a:lnTo>
                <a:lnTo>
                  <a:pt x="1856504" y="1997729"/>
                </a:lnTo>
                <a:cubicBezTo>
                  <a:pt x="927702" y="1954711"/>
                  <a:pt x="155373" y="1275896"/>
                  <a:pt x="14034" y="378344"/>
                </a:cubicBezTo>
                <a:lnTo>
                  <a:pt x="0" y="244197"/>
                </a:lnTo>
                <a:lnTo>
                  <a:pt x="492355"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325D4BAC-C210-4AB5-8B6E-9F76D97BA8AA}"/>
              </a:ext>
            </a:extLst>
          </p:cNvPr>
          <p:cNvSpPr/>
          <p:nvPr/>
        </p:nvSpPr>
        <p:spPr>
          <a:xfrm rot="10980784" flipH="1" flipV="1">
            <a:off x="5934372" y="3623074"/>
            <a:ext cx="1956807" cy="2007118"/>
          </a:xfrm>
          <a:custGeom>
            <a:avLst/>
            <a:gdLst>
              <a:gd name="connsiteX0" fmla="*/ 1952782 w 1956807"/>
              <a:gd name="connsiteY0" fmla="*/ 0 h 2007118"/>
              <a:gd name="connsiteX1" fmla="*/ 1951155 w 1956807"/>
              <a:gd name="connsiteY1" fmla="*/ 29265 h 2007118"/>
              <a:gd name="connsiteX2" fmla="*/ 1956644 w 1956807"/>
              <a:gd name="connsiteY2" fmla="*/ 32567 h 2007118"/>
              <a:gd name="connsiteX3" fmla="*/ 1956807 w 1956807"/>
              <a:gd name="connsiteY3" fmla="*/ 206752 h 2007118"/>
              <a:gd name="connsiteX4" fmla="*/ 487927 w 1956807"/>
              <a:gd name="connsiteY4" fmla="*/ 1971296 h 2007118"/>
              <a:gd name="connsiteX5" fmla="*/ 311723 w 1956807"/>
              <a:gd name="connsiteY5" fmla="*/ 2007118 h 2007118"/>
              <a:gd name="connsiteX6" fmla="*/ 0 w 1956807"/>
              <a:gd name="connsiteY6" fmla="*/ 1516047 h 2007118"/>
              <a:gd name="connsiteX7" fmla="*/ 153643 w 1956807"/>
              <a:gd name="connsiteY7" fmla="*/ 1101903 h 2007118"/>
              <a:gd name="connsiteX8" fmla="*/ 255534 w 1956807"/>
              <a:gd name="connsiteY8" fmla="*/ 1081513 h 2007118"/>
              <a:gd name="connsiteX9" fmla="*/ 1038428 w 1956807"/>
              <a:gd name="connsiteY9" fmla="*/ 160954 h 2007118"/>
              <a:gd name="connsiteX10" fmla="*/ 1038432 w 1956807"/>
              <a:gd name="connsiteY10" fmla="*/ 138725 h 2007118"/>
              <a:gd name="connsiteX11" fmla="*/ 1477584 w 1956807"/>
              <a:gd name="connsiteY11" fmla="*/ 301646 h 2007118"/>
              <a:gd name="connsiteX12" fmla="*/ 1952782 w 1956807"/>
              <a:gd name="connsiteY12" fmla="*/ 0 h 200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6807" h="2007118">
                <a:moveTo>
                  <a:pt x="1952782" y="0"/>
                </a:moveTo>
                <a:lnTo>
                  <a:pt x="1951155" y="29265"/>
                </a:lnTo>
                <a:lnTo>
                  <a:pt x="1956644" y="32567"/>
                </a:lnTo>
                <a:lnTo>
                  <a:pt x="1956807" y="206752"/>
                </a:lnTo>
                <a:cubicBezTo>
                  <a:pt x="1913785" y="1049365"/>
                  <a:pt x="1309903" y="1761534"/>
                  <a:pt x="487927" y="1971296"/>
                </a:cubicBezTo>
                <a:lnTo>
                  <a:pt x="311723" y="2007118"/>
                </a:lnTo>
                <a:lnTo>
                  <a:pt x="0" y="1516047"/>
                </a:lnTo>
                <a:lnTo>
                  <a:pt x="153643" y="1101903"/>
                </a:lnTo>
                <a:lnTo>
                  <a:pt x="255534" y="1081513"/>
                </a:lnTo>
                <a:cubicBezTo>
                  <a:pt x="693182" y="971702"/>
                  <a:pt x="1015035" y="600159"/>
                  <a:pt x="1038428" y="160954"/>
                </a:cubicBezTo>
                <a:lnTo>
                  <a:pt x="1038432" y="138725"/>
                </a:lnTo>
                <a:lnTo>
                  <a:pt x="1477584" y="301646"/>
                </a:lnTo>
                <a:lnTo>
                  <a:pt x="195278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CE1A1E5-456A-4305-ADB3-B4045F9FC24B}"/>
              </a:ext>
            </a:extLst>
          </p:cNvPr>
          <p:cNvSpPr txBox="1"/>
          <p:nvPr/>
        </p:nvSpPr>
        <p:spPr>
          <a:xfrm>
            <a:off x="1680163" y="235188"/>
            <a:ext cx="9270458" cy="461665"/>
          </a:xfrm>
          <a:prstGeom prst="rect">
            <a:avLst/>
          </a:prstGeom>
          <a:noFill/>
        </p:spPr>
        <p:txBody>
          <a:bodyPr wrap="square" rtlCol="0">
            <a:spAutoFit/>
          </a:bodyPr>
          <a:lstStyle/>
          <a:p>
            <a:r>
              <a:rPr lang="vi-VN" sz="2400" b="1" dirty="0"/>
              <a:t>4. Hình thức thực hiện công tác tư vấn tâm lý cho học sinh</a:t>
            </a:r>
            <a:endParaRPr lang="en-US" sz="2400" dirty="0"/>
          </a:p>
        </p:txBody>
      </p:sp>
      <p:sp>
        <p:nvSpPr>
          <p:cNvPr id="36" name="TextBox 35">
            <a:extLst>
              <a:ext uri="{FF2B5EF4-FFF2-40B4-BE49-F238E27FC236}">
                <a16:creationId xmlns:a16="http://schemas.microsoft.com/office/drawing/2014/main" id="{39FD08DD-7610-47E6-9C66-83C40467520D}"/>
              </a:ext>
            </a:extLst>
          </p:cNvPr>
          <p:cNvSpPr txBox="1"/>
          <p:nvPr/>
        </p:nvSpPr>
        <p:spPr>
          <a:xfrm>
            <a:off x="8789153" y="1435038"/>
            <a:ext cx="3000972" cy="1754326"/>
          </a:xfrm>
          <a:prstGeom prst="rect">
            <a:avLst/>
          </a:prstGeom>
          <a:noFill/>
        </p:spPr>
        <p:txBody>
          <a:bodyPr wrap="square" rtlCol="0">
            <a:spAutoFit/>
          </a:bodyPr>
          <a:lstStyle/>
          <a:p>
            <a:pPr algn="just"/>
            <a:r>
              <a:rPr lang="vi-VN" dirty="0"/>
              <a:t>Tổ chức các buổi nói chuyện chuyên đề, hoạt động ngoại khóa, câu lạc bộ, diễn đàn về các chủ đề liên quan đến nội dung cần tư vấn cho học sinh.</a:t>
            </a:r>
            <a:endParaRPr lang="en-US" dirty="0"/>
          </a:p>
        </p:txBody>
      </p:sp>
      <p:sp>
        <p:nvSpPr>
          <p:cNvPr id="37" name="TextBox 36">
            <a:extLst>
              <a:ext uri="{FF2B5EF4-FFF2-40B4-BE49-F238E27FC236}">
                <a16:creationId xmlns:a16="http://schemas.microsoft.com/office/drawing/2014/main" id="{35FA8B5E-97D6-48CE-8F2D-01A8EF6EE84B}"/>
              </a:ext>
            </a:extLst>
          </p:cNvPr>
          <p:cNvSpPr txBox="1"/>
          <p:nvPr/>
        </p:nvSpPr>
        <p:spPr>
          <a:xfrm>
            <a:off x="6753138" y="2340528"/>
            <a:ext cx="6795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02</a:t>
            </a:r>
          </a:p>
        </p:txBody>
      </p:sp>
      <p:sp>
        <p:nvSpPr>
          <p:cNvPr id="38" name="TextBox 37">
            <a:extLst>
              <a:ext uri="{FF2B5EF4-FFF2-40B4-BE49-F238E27FC236}">
                <a16:creationId xmlns:a16="http://schemas.microsoft.com/office/drawing/2014/main" id="{CEFC0230-B4F6-4348-AA34-193DABB04B33}"/>
              </a:ext>
            </a:extLst>
          </p:cNvPr>
          <p:cNvSpPr txBox="1"/>
          <p:nvPr/>
        </p:nvSpPr>
        <p:spPr>
          <a:xfrm>
            <a:off x="6618323" y="4554052"/>
            <a:ext cx="6795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03</a:t>
            </a:r>
          </a:p>
        </p:txBody>
      </p:sp>
      <p:sp>
        <p:nvSpPr>
          <p:cNvPr id="39" name="TextBox 38">
            <a:extLst>
              <a:ext uri="{FF2B5EF4-FFF2-40B4-BE49-F238E27FC236}">
                <a16:creationId xmlns:a16="http://schemas.microsoft.com/office/drawing/2014/main" id="{EAA8167D-D35B-4B15-A332-9EE7815EB018}"/>
              </a:ext>
            </a:extLst>
          </p:cNvPr>
          <p:cNvSpPr txBox="1"/>
          <p:nvPr/>
        </p:nvSpPr>
        <p:spPr>
          <a:xfrm>
            <a:off x="4470741" y="4266105"/>
            <a:ext cx="6795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04</a:t>
            </a:r>
          </a:p>
        </p:txBody>
      </p:sp>
      <p:sp>
        <p:nvSpPr>
          <p:cNvPr id="40" name="TextBox 39">
            <a:extLst>
              <a:ext uri="{FF2B5EF4-FFF2-40B4-BE49-F238E27FC236}">
                <a16:creationId xmlns:a16="http://schemas.microsoft.com/office/drawing/2014/main" id="{ECE41B47-1491-4F3A-A1F2-17AFEDC72023}"/>
              </a:ext>
            </a:extLst>
          </p:cNvPr>
          <p:cNvSpPr txBox="1"/>
          <p:nvPr/>
        </p:nvSpPr>
        <p:spPr>
          <a:xfrm>
            <a:off x="4577202" y="2378300"/>
            <a:ext cx="6795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01</a:t>
            </a:r>
          </a:p>
        </p:txBody>
      </p:sp>
      <p:sp>
        <p:nvSpPr>
          <p:cNvPr id="41" name="TextBox 40">
            <a:extLst>
              <a:ext uri="{FF2B5EF4-FFF2-40B4-BE49-F238E27FC236}">
                <a16:creationId xmlns:a16="http://schemas.microsoft.com/office/drawing/2014/main" id="{090FCEDC-91A5-48AD-9424-0CA73C271BA6}"/>
              </a:ext>
            </a:extLst>
          </p:cNvPr>
          <p:cNvSpPr txBox="1"/>
          <p:nvPr/>
        </p:nvSpPr>
        <p:spPr>
          <a:xfrm>
            <a:off x="8675301" y="3927550"/>
            <a:ext cx="3228677" cy="2308324"/>
          </a:xfrm>
          <a:prstGeom prst="rect">
            <a:avLst/>
          </a:prstGeom>
          <a:noFill/>
        </p:spPr>
        <p:txBody>
          <a:bodyPr wrap="square" rtlCol="0">
            <a:spAutoFit/>
          </a:bodyPr>
          <a:lstStyle/>
          <a:p>
            <a:pPr algn="just"/>
            <a:r>
              <a:rPr lang="vi-VN" dirty="0"/>
              <a:t>Tư vấn, tham vấn riêng, tư vấn nhóm, trực tiếp tại phòng tư vấn; tư vấn trực tuyến qua mạng nội bộ, trang thông tin điện tử của nhà trường, email, mạng xã hội, điện thoại và các phương tiện thông tin truyền thông khác.</a:t>
            </a:r>
            <a:endParaRPr lang="en-US" dirty="0"/>
          </a:p>
        </p:txBody>
      </p:sp>
      <p:sp>
        <p:nvSpPr>
          <p:cNvPr id="42" name="TextBox 41">
            <a:extLst>
              <a:ext uri="{FF2B5EF4-FFF2-40B4-BE49-F238E27FC236}">
                <a16:creationId xmlns:a16="http://schemas.microsoft.com/office/drawing/2014/main" id="{25A445C9-AC50-4258-907A-7EEB29E5D1F9}"/>
              </a:ext>
            </a:extLst>
          </p:cNvPr>
          <p:cNvSpPr txBox="1"/>
          <p:nvPr/>
        </p:nvSpPr>
        <p:spPr>
          <a:xfrm>
            <a:off x="970385" y="4684198"/>
            <a:ext cx="3098346" cy="1754326"/>
          </a:xfrm>
          <a:prstGeom prst="rect">
            <a:avLst/>
          </a:prstGeom>
          <a:noFill/>
        </p:spPr>
        <p:txBody>
          <a:bodyPr wrap="square" rtlCol="0">
            <a:spAutoFit/>
          </a:bodyPr>
          <a:lstStyle/>
          <a:p>
            <a:pPr lvl="0" algn="just">
              <a:defRPr/>
            </a:pPr>
            <a:r>
              <a:rPr lang="vi-VN" dirty="0"/>
              <a:t>Thiết lập kênh thông tin, cung cấp tài liệu, thường xuyên trao đổi với cha mẹ học sinh về diễn biến tâm lý và các vấn đề cần tư vấn, hỗ trợ cho học sinh.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Oval 43">
            <a:extLst>
              <a:ext uri="{FF2B5EF4-FFF2-40B4-BE49-F238E27FC236}">
                <a16:creationId xmlns:a16="http://schemas.microsoft.com/office/drawing/2014/main" id="{25A4BF01-A44E-40AA-AB65-69FC732E08B2}"/>
              </a:ext>
            </a:extLst>
          </p:cNvPr>
          <p:cNvSpPr/>
          <p:nvPr/>
        </p:nvSpPr>
        <p:spPr>
          <a:xfrm>
            <a:off x="5226341" y="1115735"/>
            <a:ext cx="184558"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442FB793-2A2C-4A8D-B285-9F4928EF5C27}"/>
              </a:ext>
            </a:extLst>
          </p:cNvPr>
          <p:cNvSpPr/>
          <p:nvPr/>
        </p:nvSpPr>
        <p:spPr>
          <a:xfrm>
            <a:off x="5589358" y="1124354"/>
            <a:ext cx="184558"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Oval 45">
            <a:extLst>
              <a:ext uri="{FF2B5EF4-FFF2-40B4-BE49-F238E27FC236}">
                <a16:creationId xmlns:a16="http://schemas.microsoft.com/office/drawing/2014/main" id="{D15C64D5-DD3F-444C-B516-63C2C10603F4}"/>
              </a:ext>
            </a:extLst>
          </p:cNvPr>
          <p:cNvSpPr/>
          <p:nvPr/>
        </p:nvSpPr>
        <p:spPr>
          <a:xfrm>
            <a:off x="5952375" y="1124354"/>
            <a:ext cx="184558"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Oval 46">
            <a:extLst>
              <a:ext uri="{FF2B5EF4-FFF2-40B4-BE49-F238E27FC236}">
                <a16:creationId xmlns:a16="http://schemas.microsoft.com/office/drawing/2014/main" id="{AC19F4F4-5B96-4F64-9E5C-56FACE116CDF}"/>
              </a:ext>
            </a:extLst>
          </p:cNvPr>
          <p:cNvSpPr/>
          <p:nvPr/>
        </p:nvSpPr>
        <p:spPr>
          <a:xfrm>
            <a:off x="6315392" y="1115735"/>
            <a:ext cx="184558"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Oval 47">
            <a:extLst>
              <a:ext uri="{FF2B5EF4-FFF2-40B4-BE49-F238E27FC236}">
                <a16:creationId xmlns:a16="http://schemas.microsoft.com/office/drawing/2014/main" id="{59A45970-5074-4332-9774-0F563EE252D1}"/>
              </a:ext>
            </a:extLst>
          </p:cNvPr>
          <p:cNvSpPr/>
          <p:nvPr/>
        </p:nvSpPr>
        <p:spPr>
          <a:xfrm>
            <a:off x="6678409" y="1124354"/>
            <a:ext cx="184558" cy="182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descr="Icon&#10;&#10;Description automatically generated">
            <a:extLst>
              <a:ext uri="{FF2B5EF4-FFF2-40B4-BE49-F238E27FC236}">
                <a16:creationId xmlns:a16="http://schemas.microsoft.com/office/drawing/2014/main" id="{A2DEC3E2-35E5-47C3-A90C-ACD4A1092AB8}"/>
              </a:ext>
            </a:extLst>
          </p:cNvPr>
          <p:cNvPicPr>
            <a:picLocks noChangeAspect="1"/>
          </p:cNvPicPr>
          <p:nvPr/>
        </p:nvPicPr>
        <p:blipFill>
          <a:blip r:embed="rId2"/>
          <a:stretch>
            <a:fillRect/>
          </a:stretch>
        </p:blipFill>
        <p:spPr>
          <a:xfrm>
            <a:off x="7935219" y="2116191"/>
            <a:ext cx="517456" cy="517456"/>
          </a:xfrm>
          <a:prstGeom prst="rect">
            <a:avLst/>
          </a:prstGeom>
        </p:spPr>
      </p:pic>
      <p:pic>
        <p:nvPicPr>
          <p:cNvPr id="6" name="Picture 5" descr="Icon&#10;&#10;Description automatically generated">
            <a:extLst>
              <a:ext uri="{FF2B5EF4-FFF2-40B4-BE49-F238E27FC236}">
                <a16:creationId xmlns:a16="http://schemas.microsoft.com/office/drawing/2014/main" id="{9DA507B2-25DF-4E7F-A7A3-02F2A2EE778A}"/>
              </a:ext>
            </a:extLst>
          </p:cNvPr>
          <p:cNvPicPr>
            <a:picLocks noChangeAspect="1"/>
          </p:cNvPicPr>
          <p:nvPr/>
        </p:nvPicPr>
        <p:blipFill>
          <a:blip r:embed="rId3"/>
          <a:stretch>
            <a:fillRect/>
          </a:stretch>
        </p:blipFill>
        <p:spPr>
          <a:xfrm>
            <a:off x="237662" y="5023873"/>
            <a:ext cx="580436" cy="580436"/>
          </a:xfrm>
          <a:prstGeom prst="rect">
            <a:avLst/>
          </a:prstGeom>
        </p:spPr>
      </p:pic>
      <p:pic>
        <p:nvPicPr>
          <p:cNvPr id="8" name="Picture 7" descr="Icon&#10;&#10;Description automatically generated">
            <a:extLst>
              <a:ext uri="{FF2B5EF4-FFF2-40B4-BE49-F238E27FC236}">
                <a16:creationId xmlns:a16="http://schemas.microsoft.com/office/drawing/2014/main" id="{55F72CE8-26DD-4377-9AE1-3D9E4FF9084E}"/>
              </a:ext>
            </a:extLst>
          </p:cNvPr>
          <p:cNvPicPr>
            <a:picLocks noChangeAspect="1"/>
          </p:cNvPicPr>
          <p:nvPr/>
        </p:nvPicPr>
        <p:blipFill>
          <a:blip r:embed="rId4"/>
          <a:stretch>
            <a:fillRect/>
          </a:stretch>
        </p:blipFill>
        <p:spPr>
          <a:xfrm>
            <a:off x="331297" y="2221433"/>
            <a:ext cx="580436" cy="580436"/>
          </a:xfrm>
          <a:prstGeom prst="rect">
            <a:avLst/>
          </a:prstGeom>
        </p:spPr>
      </p:pic>
      <p:pic>
        <p:nvPicPr>
          <p:cNvPr id="10" name="Picture 9" descr="A picture containing object, light&#10;&#10;Description automatically generated">
            <a:extLst>
              <a:ext uri="{FF2B5EF4-FFF2-40B4-BE49-F238E27FC236}">
                <a16:creationId xmlns:a16="http://schemas.microsoft.com/office/drawing/2014/main" id="{681AA055-5B40-4E86-8831-13B0CB023804}"/>
              </a:ext>
            </a:extLst>
          </p:cNvPr>
          <p:cNvPicPr>
            <a:picLocks noChangeAspect="1"/>
          </p:cNvPicPr>
          <p:nvPr/>
        </p:nvPicPr>
        <p:blipFill>
          <a:blip r:embed="rId5"/>
          <a:stretch>
            <a:fillRect/>
          </a:stretch>
        </p:blipFill>
        <p:spPr>
          <a:xfrm>
            <a:off x="7912629" y="5023873"/>
            <a:ext cx="638641" cy="638641"/>
          </a:xfrm>
          <a:prstGeom prst="rect">
            <a:avLst/>
          </a:prstGeom>
        </p:spPr>
      </p:pic>
      <p:sp>
        <p:nvSpPr>
          <p:cNvPr id="2" name="Rectangle 1"/>
          <p:cNvSpPr/>
          <p:nvPr/>
        </p:nvSpPr>
        <p:spPr>
          <a:xfrm>
            <a:off x="879834" y="874540"/>
            <a:ext cx="3202188" cy="3416320"/>
          </a:xfrm>
          <a:prstGeom prst="rect">
            <a:avLst/>
          </a:prstGeom>
        </p:spPr>
        <p:txBody>
          <a:bodyPr wrap="square">
            <a:spAutoFit/>
          </a:bodyPr>
          <a:lstStyle/>
          <a:p>
            <a:pPr algn="just"/>
            <a:r>
              <a:rPr lang="vi-VN" dirty="0" smtClean="0"/>
              <a:t>Xây </a:t>
            </a:r>
            <a:r>
              <a:rPr lang="vi-VN" dirty="0"/>
              <a:t>dựng các chuyên đề về tư vấn tâm lý cho học sinh và bố trí thành các bài giảng riêng hoặc lồng ghép trong các tiết sinh hoạt lớp, sinh hoạt dưới cờ. </a:t>
            </a:r>
            <a:endParaRPr lang="en-US" dirty="0" smtClean="0"/>
          </a:p>
          <a:p>
            <a:pPr algn="just"/>
            <a:r>
              <a:rPr lang="vi-VN" dirty="0" smtClean="0"/>
              <a:t>Tổ </a:t>
            </a:r>
            <a:r>
              <a:rPr lang="vi-VN" dirty="0"/>
              <a:t>chức dạy tích hợp các nội dung tư vấn tâm lý cho học sinh trong các môn học chính khóa và hoạt động trải nghiệm, hoạt động giáo dục ngoài giờ lên lớp.</a:t>
            </a:r>
            <a:endParaRPr lang="en-US" dirty="0"/>
          </a:p>
        </p:txBody>
      </p:sp>
    </p:spTree>
    <p:extLst>
      <p:ext uri="{BB962C8B-B14F-4D97-AF65-F5344CB8AC3E}">
        <p14:creationId xmlns:p14="http://schemas.microsoft.com/office/powerpoint/2010/main" val="2074889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57BD-87B2-D240-9156-8374B4370285}"/>
              </a:ext>
            </a:extLst>
          </p:cNvPr>
          <p:cNvSpPr>
            <a:spLocks noGrp="1"/>
          </p:cNvSpPr>
          <p:nvPr>
            <p:ph type="title" idx="4294967295"/>
          </p:nvPr>
        </p:nvSpPr>
        <p:spPr>
          <a:xfrm>
            <a:off x="1074630" y="409236"/>
            <a:ext cx="10041622" cy="973011"/>
          </a:xfrm>
          <a:prstGeom prst="rect">
            <a:avLst/>
          </a:prstGeom>
        </p:spPr>
        <p:txBody>
          <a:bodyPr>
            <a:noAutofit/>
          </a:bodyPr>
          <a:lstStyle/>
          <a:p>
            <a:r>
              <a:rPr lang="vi-VN" sz="3200" b="1" dirty="0"/>
              <a:t>5. Công tác phối hợp với các tổ chức, cá nhân liên quan tổ chức các hoạt động tư vấn tâm lý cho học sinh</a:t>
            </a:r>
            <a:endParaRPr lang="en-US" sz="3200" dirty="0"/>
          </a:p>
        </p:txBody>
      </p:sp>
      <p:sp>
        <p:nvSpPr>
          <p:cNvPr id="3" name="Content Placeholder 2">
            <a:extLst>
              <a:ext uri="{FF2B5EF4-FFF2-40B4-BE49-F238E27FC236}">
                <a16:creationId xmlns:a16="http://schemas.microsoft.com/office/drawing/2014/main" id="{1957CB90-13B3-7A4F-982F-591EF8852C15}"/>
              </a:ext>
            </a:extLst>
          </p:cNvPr>
          <p:cNvSpPr>
            <a:spLocks noGrp="1"/>
          </p:cNvSpPr>
          <p:nvPr>
            <p:ph idx="1"/>
          </p:nvPr>
        </p:nvSpPr>
        <p:spPr>
          <a:xfrm>
            <a:off x="1006679" y="1459684"/>
            <a:ext cx="10242958" cy="4416908"/>
          </a:xfrm>
        </p:spPr>
        <p:txBody>
          <a:bodyPr>
            <a:noAutofit/>
          </a:bodyPr>
          <a:lstStyle/>
          <a:p>
            <a:pPr marL="0" indent="0">
              <a:buNone/>
            </a:pPr>
            <a:r>
              <a:rPr lang="vi-VN" sz="1800" dirty="0"/>
              <a:t>5.1. Phối hợp trong nhà trường</a:t>
            </a:r>
            <a:endParaRPr lang="en-US" sz="1800" dirty="0"/>
          </a:p>
          <a:p>
            <a:pPr marL="0" indent="0">
              <a:buNone/>
            </a:pPr>
            <a:r>
              <a:rPr lang="vi-VN" sz="1800" dirty="0" smtClean="0"/>
              <a:t>Cán </a:t>
            </a:r>
            <a:r>
              <a:rPr lang="vi-VN" sz="1800" dirty="0"/>
              <a:t>bộ, giáo viên phụ trách công tác tư vấn tâm lý cho học sinh phối hợp chặt chẽ với giáo viên chủ nhiệm, Tổng phụ trách Đội, Bí thư Đoàn Thanh niên Cộng sản Hồ Chí Minh, giáo viên bộ môn và các lực lượng giáo dục khác trong nhà trường khi triển khai các hoạt động tư vấn tâm lý cho học sinh.</a:t>
            </a:r>
            <a:endParaRPr lang="en-US" sz="1800" dirty="0"/>
          </a:p>
          <a:p>
            <a:pPr marL="0" indent="0">
              <a:buNone/>
            </a:pPr>
            <a:r>
              <a:rPr lang="vi-VN" sz="1800" dirty="0"/>
              <a:t>5.2. Phối hợp giữa nhà trường với các lực lượng bên ngoài</a:t>
            </a:r>
            <a:endParaRPr lang="en-US" sz="1800" dirty="0"/>
          </a:p>
          <a:p>
            <a:pPr marL="0" indent="0">
              <a:buNone/>
            </a:pPr>
            <a:r>
              <a:rPr lang="vi-VN" sz="1800" dirty="0"/>
              <a:t>a) Phối hợp với cha mẹ học sinh: Thường xuyên trao đổi thông tin về học sinh; nâng cao nhận thức của cha mẹ học sinh về đặc điểm phát triển tâm sinh lý lứa tuổi và tác động của những thay đổi đó đối với học sinh; thường xuyên quan tâm, phát hiện và có biện pháp hỗ trợ kịp thời, phù hợp đối với những biểu hiện bất thường của học sinh.</a:t>
            </a:r>
            <a:endParaRPr lang="en-US" sz="1800" dirty="0"/>
          </a:p>
          <a:p>
            <a:r>
              <a:rPr lang="vi-VN" sz="1800" dirty="0"/>
              <a:t>b) Phối hợp với các chuyên gia, trung tâm tư vấn tâm lý chuyên nghiệp, cơ sở y tế, cơ quan tư pháp và bảo vệ pháp luật để trị liệu tâm lý, xử lý kịp thời các trường hợp học sinh cần can thiệp chuyên sâu;</a:t>
            </a:r>
            <a:endParaRPr lang="en-US" sz="1800" dirty="0"/>
          </a:p>
          <a:p>
            <a:r>
              <a:rPr lang="vi-VN" sz="1800" dirty="0"/>
              <a:t>c) Phối hợp với các cơ quan, tổ chức về khoa học tâm lý giáo dục, các trường sư phạm đủ điều kiện, chuyên gia, nhà khoa học nhằm bồi dưỡng đội ngũ giáo viên, cán bộ tư vấn tâm lý về kiến thức, kỹ năng, thái độ đúng đắn, cần thiết để thực hiện công tác tư vấn, tham vấn tâm lý trong nhà trường;</a:t>
            </a:r>
            <a:endParaRPr lang="en-US" sz="1800" dirty="0"/>
          </a:p>
          <a:p>
            <a:r>
              <a:rPr lang="vi-VN" sz="1800" dirty="0"/>
              <a:t>d) Phối hợp với tổ chức Đoàn Thanh niên Cộng sản Hồ Chí Minh, Đội Thiếu niên Tiền phong Hồ Chí Minh, các tổ chức chính trị - xã hội khác để tổ chức các hoạt động tư vấn tâm lý;</a:t>
            </a:r>
            <a:endParaRPr lang="en-US" sz="1800" dirty="0"/>
          </a:p>
          <a:p>
            <a:r>
              <a:rPr lang="vi-VN" sz="1800" dirty="0"/>
              <a:t>đ) Phối hợp với các cá nhân, cơ quan, tổ chức có chức năng để tổ chức hoạt động tư vấn tâm lý phù hợp với nhu cầu của học sinh và yêu cầu giáo dục của nhà trường.</a:t>
            </a:r>
            <a:endParaRPr lang="en-US" sz="1800" dirty="0"/>
          </a:p>
        </p:txBody>
      </p:sp>
      <p:sp>
        <p:nvSpPr>
          <p:cNvPr id="5" name="Slide Number Placeholder 4">
            <a:extLst>
              <a:ext uri="{FF2B5EF4-FFF2-40B4-BE49-F238E27FC236}">
                <a16:creationId xmlns:a16="http://schemas.microsoft.com/office/drawing/2014/main" id="{5C6EDC11-237F-134A-B082-1DD01E5E6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62DC26F-216E-441C-A5D2-5E3D6A3662E8}"/>
              </a:ext>
            </a:extLst>
          </p:cNvPr>
          <p:cNvCxnSpPr/>
          <p:nvPr/>
        </p:nvCxnSpPr>
        <p:spPr>
          <a:xfrm>
            <a:off x="1149292" y="1459684"/>
            <a:ext cx="99669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49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64570-7E27-2548-8B48-26A940E495BD}"/>
              </a:ext>
            </a:extLst>
          </p:cNvPr>
          <p:cNvSpPr txBox="1"/>
          <p:nvPr/>
        </p:nvSpPr>
        <p:spPr>
          <a:xfrm>
            <a:off x="259080" y="1434059"/>
            <a:ext cx="4245429" cy="22063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NỘI DUNG </a:t>
            </a:r>
            <a:r>
              <a:rPr lang="en-US" sz="4400" b="1" dirty="0">
                <a:latin typeface="+mj-lt"/>
                <a:ea typeface="+mj-ea"/>
                <a:cs typeface="+mj-cs"/>
              </a:rPr>
              <a:t>1</a:t>
            </a:r>
            <a:endParaRPr lang="en-US" sz="4400" b="1" kern="1200" dirty="0">
              <a:solidFill>
                <a:schemeClr val="tx1"/>
              </a:solidFill>
              <a:latin typeface="+mj-lt"/>
              <a:ea typeface="+mj-ea"/>
              <a:cs typeface="+mj-cs"/>
            </a:endParaRPr>
          </a:p>
        </p:txBody>
      </p:sp>
      <p:pic>
        <p:nvPicPr>
          <p:cNvPr id="1026" name="Picture 2" descr="5 Advantages of Continuous Integration">
            <a:extLst>
              <a:ext uri="{FF2B5EF4-FFF2-40B4-BE49-F238E27FC236}">
                <a16:creationId xmlns:a16="http://schemas.microsoft.com/office/drawing/2014/main" id="{423657A9-3997-E441-879F-4B0194FAE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34" b="-1"/>
          <a:stretch/>
        </p:blipFill>
        <p:spPr bwMode="auto">
          <a:xfrm>
            <a:off x="1416121" y="2952739"/>
            <a:ext cx="4005216" cy="22063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258A01E-5FB1-8346-9C09-0E9D130E6800}"/>
              </a:ext>
            </a:extLst>
          </p:cNvPr>
          <p:cNvSpPr>
            <a:spLocks noGrp="1"/>
          </p:cNvSpPr>
          <p:nvPr>
            <p:ph type="sldNum" sz="quarter" idx="12"/>
          </p:nvPr>
        </p:nvSpPr>
        <p:spPr>
          <a:xfrm>
            <a:off x="8657617" y="6356350"/>
            <a:ext cx="2696183" cy="365125"/>
          </a:xfrm>
        </p:spPr>
        <p:txBody>
          <a:bodyPr vert="horz" lIns="91440" tIns="45720" rIns="91440" bIns="45720" rtlCol="0" anchor="ctr">
            <a:normAutofit/>
          </a:bodyPr>
          <a:lstStyle/>
          <a:p>
            <a:pPr>
              <a:spcAft>
                <a:spcPts val="600"/>
              </a:spcAft>
              <a:defRPr/>
            </a:pPr>
            <a:fld id="{D65CCA33-A393-1F49-8828-0A36AD9AB23F}" type="slidenum">
              <a:rPr lang="en-US">
                <a:solidFill>
                  <a:srgbClr val="FFFFFF"/>
                </a:solidFill>
              </a:rPr>
              <a:pPr>
                <a:spcAft>
                  <a:spcPts val="600"/>
                </a:spcAft>
                <a:defRPr/>
              </a:pPr>
              <a:t>13</a:t>
            </a:fld>
            <a:endParaRPr lang="en-US" dirty="0">
              <a:solidFill>
                <a:srgbClr val="FFFFFF"/>
              </a:solidFill>
            </a:endParaRPr>
          </a:p>
        </p:txBody>
      </p:sp>
      <p:sp>
        <p:nvSpPr>
          <p:cNvPr id="3" name="TextBox 2">
            <a:extLst>
              <a:ext uri="{FF2B5EF4-FFF2-40B4-BE49-F238E27FC236}">
                <a16:creationId xmlns:a16="http://schemas.microsoft.com/office/drawing/2014/main" id="{FC862B63-6360-EC4C-8ECC-9CDFC34844D2}"/>
              </a:ext>
            </a:extLst>
          </p:cNvPr>
          <p:cNvSpPr txBox="1"/>
          <p:nvPr/>
        </p:nvSpPr>
        <p:spPr>
          <a:xfrm>
            <a:off x="5661550" y="3429000"/>
            <a:ext cx="3773905" cy="830997"/>
          </a:xfrm>
          <a:prstGeom prst="rect">
            <a:avLst/>
          </a:prstGeom>
          <a:noFill/>
        </p:spPr>
        <p:txBody>
          <a:bodyPr wrap="square" rtlCol="0">
            <a:spAutoFit/>
          </a:bodyPr>
          <a:lstStyle/>
          <a:p>
            <a:pPr algn="ctr">
              <a:spcAft>
                <a:spcPts val="600"/>
              </a:spcAft>
            </a:pPr>
            <a:r>
              <a:rPr lang="en-VN" sz="4800" b="1" dirty="0"/>
              <a:t>NỘI DUNG </a:t>
            </a:r>
            <a:r>
              <a:rPr lang="en-US" sz="4800" b="1" dirty="0" smtClean="0"/>
              <a:t>2</a:t>
            </a:r>
            <a:endParaRPr lang="en-VN" sz="4800" b="1" dirty="0"/>
          </a:p>
        </p:txBody>
      </p:sp>
      <p:sp>
        <p:nvSpPr>
          <p:cNvPr id="11" name="Freeform: Shape 15">
            <a:extLst>
              <a:ext uri="{FF2B5EF4-FFF2-40B4-BE49-F238E27FC236}">
                <a16:creationId xmlns:a16="http://schemas.microsoft.com/office/drawing/2014/main" id="{1A58AB1A-28CA-F949-A57C-2BD2B10882D5}"/>
              </a:ext>
            </a:extLst>
          </p:cNvPr>
          <p:cNvSpPr/>
          <p:nvPr/>
        </p:nvSpPr>
        <p:spPr>
          <a:xfrm>
            <a:off x="5831328" y="4259997"/>
            <a:ext cx="6095061" cy="1612726"/>
          </a:xfrm>
          <a:custGeom>
            <a:avLst/>
            <a:gdLst>
              <a:gd name="connsiteX0" fmla="*/ 0 w 1137872"/>
              <a:gd name="connsiteY0" fmla="*/ 113787 h 1749600"/>
              <a:gd name="connsiteX1" fmla="*/ 113787 w 1137872"/>
              <a:gd name="connsiteY1" fmla="*/ 0 h 1749600"/>
              <a:gd name="connsiteX2" fmla="*/ 1024085 w 1137872"/>
              <a:gd name="connsiteY2" fmla="*/ 0 h 1749600"/>
              <a:gd name="connsiteX3" fmla="*/ 1137872 w 1137872"/>
              <a:gd name="connsiteY3" fmla="*/ 113787 h 1749600"/>
              <a:gd name="connsiteX4" fmla="*/ 1137872 w 1137872"/>
              <a:gd name="connsiteY4" fmla="*/ 1635813 h 1749600"/>
              <a:gd name="connsiteX5" fmla="*/ 1024085 w 1137872"/>
              <a:gd name="connsiteY5" fmla="*/ 1749600 h 1749600"/>
              <a:gd name="connsiteX6" fmla="*/ 113787 w 1137872"/>
              <a:gd name="connsiteY6" fmla="*/ 1749600 h 1749600"/>
              <a:gd name="connsiteX7" fmla="*/ 0 w 1137872"/>
              <a:gd name="connsiteY7" fmla="*/ 1635813 h 1749600"/>
              <a:gd name="connsiteX8" fmla="*/ 0 w 1137872"/>
              <a:gd name="connsiteY8" fmla="*/ 113787 h 17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872" h="1749600">
                <a:moveTo>
                  <a:pt x="0" y="113787"/>
                </a:moveTo>
                <a:cubicBezTo>
                  <a:pt x="0" y="50944"/>
                  <a:pt x="50944" y="0"/>
                  <a:pt x="113787" y="0"/>
                </a:cubicBezTo>
                <a:lnTo>
                  <a:pt x="1024085" y="0"/>
                </a:lnTo>
                <a:cubicBezTo>
                  <a:pt x="1086928" y="0"/>
                  <a:pt x="1137872" y="50944"/>
                  <a:pt x="1137872" y="113787"/>
                </a:cubicBezTo>
                <a:lnTo>
                  <a:pt x="1137872" y="1635813"/>
                </a:lnTo>
                <a:cubicBezTo>
                  <a:pt x="1137872" y="1698656"/>
                  <a:pt x="1086928" y="1749600"/>
                  <a:pt x="1024085" y="1749600"/>
                </a:cubicBezTo>
                <a:lnTo>
                  <a:pt x="113787" y="1749600"/>
                </a:lnTo>
                <a:cubicBezTo>
                  <a:pt x="50944" y="1749600"/>
                  <a:pt x="0" y="1698656"/>
                  <a:pt x="0" y="1635813"/>
                </a:cubicBezTo>
                <a:lnTo>
                  <a:pt x="0" y="113787"/>
                </a:lnTo>
                <a:close/>
              </a:path>
            </a:pathLst>
          </a:custGeom>
          <a:noFill/>
          <a:ln>
            <a:solidFill>
              <a:schemeClr val="accent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t" anchorCtr="0">
            <a:noAutofit/>
          </a:bodyPr>
          <a:lstStyle/>
          <a:p>
            <a:pPr algn="ctr"/>
            <a:r>
              <a:rPr lang="vi-VN" sz="2800" b="1" dirty="0"/>
              <a:t>ĐIỀU KIỆN ĐẢM BẢO THỰC HIỆN CÔNG TÁC TƯ VẤN TÂM LÝ CHO HỌC SINH</a:t>
            </a:r>
            <a:endParaRPr lang="en-US" sz="2800" dirty="0"/>
          </a:p>
        </p:txBody>
      </p:sp>
    </p:spTree>
    <p:extLst>
      <p:ext uri="{BB962C8B-B14F-4D97-AF65-F5344CB8AC3E}">
        <p14:creationId xmlns:p14="http://schemas.microsoft.com/office/powerpoint/2010/main" val="266164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57BD-87B2-D240-9156-8374B4370285}"/>
              </a:ext>
            </a:extLst>
          </p:cNvPr>
          <p:cNvSpPr>
            <a:spLocks noGrp="1"/>
          </p:cNvSpPr>
          <p:nvPr>
            <p:ph type="title" idx="4294967295"/>
          </p:nvPr>
        </p:nvSpPr>
        <p:spPr>
          <a:xfrm>
            <a:off x="1074630" y="409236"/>
            <a:ext cx="9636913" cy="973011"/>
          </a:xfrm>
          <a:prstGeom prst="rect">
            <a:avLst/>
          </a:prstGeom>
        </p:spPr>
        <p:txBody>
          <a:bodyPr>
            <a:noAutofit/>
          </a:bodyPr>
          <a:lstStyle/>
          <a:p>
            <a:pPr algn="ctr"/>
            <a:r>
              <a:rPr lang="vi-VN" sz="3200" b="1" dirty="0"/>
              <a:t>ĐIỀU KIỆN ĐẢM BẢO THỰC HIỆN CÔNG TÁC TƯ VẤN TÂM LÝ CHO HỌC SINH</a:t>
            </a:r>
            <a:endParaRPr lang="en-US" sz="3200" dirty="0"/>
          </a:p>
        </p:txBody>
      </p:sp>
      <p:sp>
        <p:nvSpPr>
          <p:cNvPr id="3" name="Content Placeholder 2">
            <a:extLst>
              <a:ext uri="{FF2B5EF4-FFF2-40B4-BE49-F238E27FC236}">
                <a16:creationId xmlns:a16="http://schemas.microsoft.com/office/drawing/2014/main" id="{1957CB90-13B3-7A4F-982F-591EF8852C15}"/>
              </a:ext>
            </a:extLst>
          </p:cNvPr>
          <p:cNvSpPr>
            <a:spLocks noGrp="1"/>
          </p:cNvSpPr>
          <p:nvPr>
            <p:ph idx="1"/>
          </p:nvPr>
        </p:nvSpPr>
        <p:spPr>
          <a:xfrm>
            <a:off x="1333250" y="2128382"/>
            <a:ext cx="7693184" cy="4416908"/>
          </a:xfrm>
        </p:spPr>
        <p:txBody>
          <a:bodyPr>
            <a:noAutofit/>
          </a:bodyPr>
          <a:lstStyle/>
          <a:p>
            <a:pPr marL="0" indent="0">
              <a:buNone/>
            </a:pPr>
            <a:r>
              <a:rPr lang="en-US" sz="4000" dirty="0" err="1" smtClean="0"/>
              <a:t>Để</a:t>
            </a:r>
            <a:r>
              <a:rPr lang="en-US" sz="4000" dirty="0" smtClean="0"/>
              <a:t> </a:t>
            </a:r>
            <a:r>
              <a:rPr lang="en-US" sz="4000" dirty="0" err="1" smtClean="0"/>
              <a:t>thực</a:t>
            </a:r>
            <a:r>
              <a:rPr lang="en-US" sz="4000" dirty="0" smtClean="0"/>
              <a:t> </a:t>
            </a:r>
            <a:r>
              <a:rPr lang="en-US" sz="4000" dirty="0" err="1" smtClean="0"/>
              <a:t>hiện</a:t>
            </a:r>
            <a:r>
              <a:rPr lang="en-US" sz="4000" dirty="0" smtClean="0"/>
              <a:t> </a:t>
            </a:r>
            <a:r>
              <a:rPr lang="en-US" sz="4000" dirty="0" err="1" smtClean="0"/>
              <a:t>được</a:t>
            </a:r>
            <a:r>
              <a:rPr lang="en-US" sz="4000" dirty="0" smtClean="0"/>
              <a:t> </a:t>
            </a:r>
            <a:r>
              <a:rPr lang="en-US" sz="4000" dirty="0" err="1" smtClean="0"/>
              <a:t>công</a:t>
            </a:r>
            <a:r>
              <a:rPr lang="en-US" sz="4000" dirty="0" smtClean="0"/>
              <a:t> </a:t>
            </a:r>
            <a:r>
              <a:rPr lang="en-US" sz="4000" dirty="0" err="1" smtClean="0"/>
              <a:t>tác</a:t>
            </a:r>
            <a:r>
              <a:rPr lang="en-US" sz="4000" dirty="0" smtClean="0"/>
              <a:t> </a:t>
            </a:r>
            <a:r>
              <a:rPr lang="en-US" sz="4000" dirty="0" err="1" smtClean="0"/>
              <a:t>tư</a:t>
            </a:r>
            <a:r>
              <a:rPr lang="en-US" sz="4000" dirty="0" smtClean="0"/>
              <a:t> </a:t>
            </a:r>
            <a:r>
              <a:rPr lang="en-US" sz="4000" dirty="0" err="1" smtClean="0"/>
              <a:t>vấn</a:t>
            </a:r>
            <a:r>
              <a:rPr lang="en-US" sz="4000" dirty="0" smtClean="0"/>
              <a:t> </a:t>
            </a:r>
            <a:r>
              <a:rPr lang="en-US" sz="4000" dirty="0" err="1" smtClean="0"/>
              <a:t>tâm</a:t>
            </a:r>
            <a:r>
              <a:rPr lang="en-US" sz="4000" dirty="0" smtClean="0"/>
              <a:t> </a:t>
            </a:r>
            <a:r>
              <a:rPr lang="en-US" sz="4000" dirty="0" err="1" smtClean="0"/>
              <a:t>lý</a:t>
            </a:r>
            <a:r>
              <a:rPr lang="en-US" sz="4000" dirty="0" smtClean="0"/>
              <a:t> </a:t>
            </a:r>
            <a:r>
              <a:rPr lang="en-US" sz="4000" dirty="0" err="1" smtClean="0"/>
              <a:t>cho</a:t>
            </a:r>
            <a:r>
              <a:rPr lang="en-US" sz="4000" dirty="0" smtClean="0"/>
              <a:t> </a:t>
            </a:r>
            <a:r>
              <a:rPr lang="en-US" sz="4000" dirty="0" err="1" smtClean="0"/>
              <a:t>học</a:t>
            </a:r>
            <a:r>
              <a:rPr lang="en-US" sz="4000" dirty="0" smtClean="0"/>
              <a:t> </a:t>
            </a:r>
            <a:r>
              <a:rPr lang="en-US" sz="4000" dirty="0" err="1" smtClean="0"/>
              <a:t>sinh</a:t>
            </a:r>
            <a:r>
              <a:rPr lang="en-US" sz="4000" dirty="0" smtClean="0"/>
              <a:t> </a:t>
            </a:r>
            <a:r>
              <a:rPr lang="en-US" sz="4000" dirty="0" err="1" smtClean="0"/>
              <a:t>trong</a:t>
            </a:r>
            <a:r>
              <a:rPr lang="en-US" sz="4000" dirty="0" smtClean="0"/>
              <a:t> </a:t>
            </a:r>
            <a:r>
              <a:rPr lang="en-US" sz="4000" dirty="0" err="1" smtClean="0"/>
              <a:t>trường</a:t>
            </a:r>
            <a:r>
              <a:rPr lang="en-US" sz="4000" dirty="0" smtClean="0"/>
              <a:t> </a:t>
            </a:r>
            <a:r>
              <a:rPr lang="en-US" sz="4000" dirty="0" err="1" smtClean="0"/>
              <a:t>phổ</a:t>
            </a:r>
            <a:r>
              <a:rPr lang="en-US" sz="4000" dirty="0" smtClean="0"/>
              <a:t> </a:t>
            </a:r>
            <a:r>
              <a:rPr lang="en-US" sz="4000" dirty="0" err="1" smtClean="0"/>
              <a:t>thông</a:t>
            </a:r>
            <a:r>
              <a:rPr lang="en-US" sz="4000" dirty="0" smtClean="0"/>
              <a:t>, </a:t>
            </a:r>
            <a:r>
              <a:rPr lang="en-US" sz="4000" dirty="0" err="1" smtClean="0"/>
              <a:t>cần</a:t>
            </a:r>
            <a:r>
              <a:rPr lang="en-US" sz="4000" dirty="0" smtClean="0"/>
              <a:t> </a:t>
            </a:r>
            <a:r>
              <a:rPr lang="en-US" sz="4000" dirty="0" err="1" smtClean="0"/>
              <a:t>đảm</a:t>
            </a:r>
            <a:r>
              <a:rPr lang="en-US" sz="4000" dirty="0" smtClean="0"/>
              <a:t> </a:t>
            </a:r>
            <a:r>
              <a:rPr lang="en-US" sz="4000" dirty="0" err="1" smtClean="0"/>
              <a:t>bảo</a:t>
            </a:r>
            <a:r>
              <a:rPr lang="en-US" sz="4000" dirty="0" smtClean="0"/>
              <a:t> </a:t>
            </a:r>
            <a:r>
              <a:rPr lang="en-US" sz="4000" dirty="0" err="1" smtClean="0"/>
              <a:t>những</a:t>
            </a:r>
            <a:r>
              <a:rPr lang="en-US" sz="4000" dirty="0" smtClean="0"/>
              <a:t> </a:t>
            </a:r>
            <a:r>
              <a:rPr lang="en-US" sz="4000" dirty="0" err="1" smtClean="0"/>
              <a:t>điều</a:t>
            </a:r>
            <a:r>
              <a:rPr lang="en-US" sz="4000" dirty="0" smtClean="0"/>
              <a:t> </a:t>
            </a:r>
            <a:r>
              <a:rPr lang="en-US" sz="4000" dirty="0" err="1" smtClean="0"/>
              <a:t>kiện</a:t>
            </a:r>
            <a:r>
              <a:rPr lang="en-US" sz="4000" dirty="0" smtClean="0"/>
              <a:t> </a:t>
            </a:r>
            <a:r>
              <a:rPr lang="en-US" sz="4000" dirty="0" err="1" smtClean="0"/>
              <a:t>gì</a:t>
            </a:r>
            <a:r>
              <a:rPr lang="en-US" sz="4000" dirty="0" smtClean="0"/>
              <a:t>?</a:t>
            </a:r>
            <a:endParaRPr lang="en-US" sz="4000" dirty="0"/>
          </a:p>
        </p:txBody>
      </p:sp>
      <p:sp>
        <p:nvSpPr>
          <p:cNvPr id="5" name="Slide Number Placeholder 4">
            <a:extLst>
              <a:ext uri="{FF2B5EF4-FFF2-40B4-BE49-F238E27FC236}">
                <a16:creationId xmlns:a16="http://schemas.microsoft.com/office/drawing/2014/main" id="{5C6EDC11-237F-134A-B082-1DD01E5E6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62DC26F-216E-441C-A5D2-5E3D6A3662E8}"/>
              </a:ext>
            </a:extLst>
          </p:cNvPr>
          <p:cNvCxnSpPr/>
          <p:nvPr/>
        </p:nvCxnSpPr>
        <p:spPr>
          <a:xfrm>
            <a:off x="1149292" y="1459684"/>
            <a:ext cx="99669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33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4863D8-7229-4D6D-A731-60A3F0E585B8}"/>
              </a:ext>
            </a:extLst>
          </p:cNvPr>
          <p:cNvGraphicFramePr>
            <a:graphicFrameLocks noGrp="1"/>
          </p:cNvGraphicFramePr>
          <p:nvPr>
            <p:ph idx="4294967295"/>
            <p:extLst>
              <p:ext uri="{D42A27DB-BD31-4B8C-83A1-F6EECF244321}">
                <p14:modId xmlns:p14="http://schemas.microsoft.com/office/powerpoint/2010/main" val="2064478099"/>
              </p:ext>
            </p:extLst>
          </p:nvPr>
        </p:nvGraphicFramePr>
        <p:xfrm>
          <a:off x="3171245" y="1534248"/>
          <a:ext cx="5303838" cy="447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 name="Title 1">
            <a:extLst>
              <a:ext uri="{FF2B5EF4-FFF2-40B4-BE49-F238E27FC236}">
                <a16:creationId xmlns:a16="http://schemas.microsoft.com/office/drawing/2014/main" id="{98C357BD-87B2-D240-9156-8374B4370285}"/>
              </a:ext>
            </a:extLst>
          </p:cNvPr>
          <p:cNvSpPr txBox="1">
            <a:spLocks/>
          </p:cNvSpPr>
          <p:nvPr/>
        </p:nvSpPr>
        <p:spPr>
          <a:xfrm>
            <a:off x="1074630" y="409236"/>
            <a:ext cx="9636913" cy="973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vi-VN" sz="3200" b="1" smtClean="0"/>
              <a:t>ĐIỀU KIỆN ĐẢM BẢO THỰC HIỆN CÔNG TÁC TƯ VẤN TÂM LÝ CHO HỌC SINH</a:t>
            </a:r>
            <a:endParaRPr lang="en-US" sz="3200" dirty="0"/>
          </a:p>
        </p:txBody>
      </p:sp>
      <p:pic>
        <p:nvPicPr>
          <p:cNvPr id="5122" name="Picture 2" descr="Trang chủ - VIỆN TÂM LÝ SUNNYC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9823" y="1796959"/>
            <a:ext cx="3595188" cy="1884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143691" y="1796959"/>
            <a:ext cx="3653700" cy="1972310"/>
          </a:xfrm>
          <a:prstGeom prst="rect">
            <a:avLst/>
          </a:prstGeom>
        </p:spPr>
      </p:pic>
      <p:pic>
        <p:nvPicPr>
          <p:cNvPr id="5126" name="Picture 6" descr="Quy định về kinh phí bảo đảm kết nối, chia sẻ dữ liệu số CQN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1342" y="4328466"/>
            <a:ext cx="3349232" cy="253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1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4494-5B69-CA42-9D0E-AF4EA676AEFD}"/>
              </a:ext>
            </a:extLst>
          </p:cNvPr>
          <p:cNvSpPr>
            <a:spLocks noGrp="1"/>
          </p:cNvSpPr>
          <p:nvPr>
            <p:ph type="title"/>
          </p:nvPr>
        </p:nvSpPr>
        <p:spPr/>
        <p:txBody>
          <a:bodyPr/>
          <a:lstStyle/>
          <a:p>
            <a:r>
              <a:rPr lang="en-VN" dirty="0"/>
              <a:t>	</a:t>
            </a:r>
          </a:p>
        </p:txBody>
      </p:sp>
      <p:sp>
        <p:nvSpPr>
          <p:cNvPr id="3" name="Content Placeholder 2">
            <a:extLst>
              <a:ext uri="{FF2B5EF4-FFF2-40B4-BE49-F238E27FC236}">
                <a16:creationId xmlns:a16="http://schemas.microsoft.com/office/drawing/2014/main" id="{D8A97736-A3DD-8E46-A412-A58C1103AA12}"/>
              </a:ext>
            </a:extLst>
          </p:cNvPr>
          <p:cNvSpPr>
            <a:spLocks noGrp="1"/>
          </p:cNvSpPr>
          <p:nvPr>
            <p:ph idx="1"/>
          </p:nvPr>
        </p:nvSpPr>
        <p:spPr>
          <a:xfrm>
            <a:off x="1484853" y="2141552"/>
            <a:ext cx="4490509" cy="2727296"/>
          </a:xfrm>
        </p:spPr>
        <p:txBody>
          <a:bodyPr>
            <a:normAutofit fontScale="92500" lnSpcReduction="20000"/>
          </a:bodyPr>
          <a:lstStyle/>
          <a:p>
            <a:pPr lvl="0" defTabSz="577850">
              <a:spcBef>
                <a:spcPct val="0"/>
              </a:spcBef>
              <a:spcAft>
                <a:spcPct val="15000"/>
              </a:spcAft>
            </a:pPr>
            <a:r>
              <a:rPr lang="vi-VN" dirty="0"/>
              <a:t>Nhà trường có Tổ Tư vấn, hỗ trợ học </a:t>
            </a:r>
            <a:r>
              <a:rPr lang="vi-VN" dirty="0" smtClean="0"/>
              <a:t>sinh</a:t>
            </a:r>
            <a:r>
              <a:rPr lang="en-US" dirty="0" smtClean="0"/>
              <a:t>.</a:t>
            </a:r>
            <a:r>
              <a:rPr lang="vi-VN" dirty="0" smtClean="0"/>
              <a:t> </a:t>
            </a:r>
            <a:endParaRPr lang="en-US" dirty="0">
              <a:latin typeface="Calibri" panose="020F0502020204030204" pitchFamily="34" charset="0"/>
              <a:cs typeface="Calibri" panose="020F0502020204030204" pitchFamily="34" charset="0"/>
            </a:endParaRPr>
          </a:p>
          <a:p>
            <a:pPr lvl="0"/>
            <a:endParaRPr lang="en-US" dirty="0" smtClean="0"/>
          </a:p>
          <a:p>
            <a:pPr lvl="0"/>
            <a:endParaRPr lang="en-US" dirty="0"/>
          </a:p>
          <a:p>
            <a:pPr lvl="0"/>
            <a:r>
              <a:rPr lang="en-US" dirty="0" smtClean="0"/>
              <a:t>B</a:t>
            </a:r>
            <a:r>
              <a:rPr lang="vi-VN" dirty="0" smtClean="0"/>
              <a:t>ố </a:t>
            </a:r>
            <a:r>
              <a:rPr lang="vi-VN" dirty="0"/>
              <a:t>trí cán bộ, giáo viên kiêm nhiệm để thực hiện</a:t>
            </a:r>
            <a:r>
              <a:rPr lang="en-VN" dirty="0" smtClean="0"/>
              <a:t>Mục </a:t>
            </a:r>
            <a:r>
              <a:rPr lang="en-VN" dirty="0"/>
              <a:t>tiêu phát triển đội </a:t>
            </a:r>
            <a:r>
              <a:rPr lang="en-VN" dirty="0" smtClean="0"/>
              <a:t>ngũ</a:t>
            </a:r>
            <a:r>
              <a:rPr lang="en-US" dirty="0" smtClean="0"/>
              <a:t>.</a:t>
            </a:r>
            <a:r>
              <a:rPr lang="en-VN" dirty="0" smtClean="0"/>
              <a:t> </a:t>
            </a:r>
            <a:endParaRPr lang="en-VN" dirty="0"/>
          </a:p>
        </p:txBody>
      </p:sp>
      <p:sp>
        <p:nvSpPr>
          <p:cNvPr id="4" name="Slide Number Placeholder 3">
            <a:extLst>
              <a:ext uri="{FF2B5EF4-FFF2-40B4-BE49-F238E27FC236}">
                <a16:creationId xmlns:a16="http://schemas.microsoft.com/office/drawing/2014/main" id="{7AA23B8F-C4FF-7E43-8764-D04C0EB50494}"/>
              </a:ext>
            </a:extLst>
          </p:cNvPr>
          <p:cNvSpPr>
            <a:spLocks noGrp="1"/>
          </p:cNvSpPr>
          <p:nvPr>
            <p:ph type="sldNum" sz="quarter" idx="12"/>
          </p:nvPr>
        </p:nvSpPr>
        <p:spPr/>
        <p:txBody>
          <a:bodyPr/>
          <a:lstStyle/>
          <a:p>
            <a:fld id="{D65CCA33-A393-1F49-8828-0A36AD9AB23F}" type="slidenum">
              <a:rPr lang="x-none" smtClean="0"/>
              <a:t>16</a:t>
            </a:fld>
            <a:endParaRPr lang="x-none"/>
          </a:p>
        </p:txBody>
      </p:sp>
      <p:sp>
        <p:nvSpPr>
          <p:cNvPr id="5" name="Rectangle 4">
            <a:extLst>
              <a:ext uri="{FF2B5EF4-FFF2-40B4-BE49-F238E27FC236}">
                <a16:creationId xmlns:a16="http://schemas.microsoft.com/office/drawing/2014/main" id="{43512628-B52F-0E4E-AB97-84FBC8FED002}"/>
              </a:ext>
            </a:extLst>
          </p:cNvPr>
          <p:cNvSpPr/>
          <p:nvPr/>
        </p:nvSpPr>
        <p:spPr>
          <a:xfrm>
            <a:off x="836778" y="413265"/>
            <a:ext cx="9812892" cy="646331"/>
          </a:xfrm>
          <a:prstGeom prst="rect">
            <a:avLst/>
          </a:prstGeom>
        </p:spPr>
        <p:txBody>
          <a:bodyPr wrap="square">
            <a:spAutoFit/>
          </a:bodyPr>
          <a:lstStyle/>
          <a:p>
            <a:pPr algn="ctr"/>
            <a:r>
              <a:rPr lang="en-US" sz="3600" b="1" dirty="0"/>
              <a:t>1. </a:t>
            </a:r>
            <a:r>
              <a:rPr lang="en-US" sz="3600" b="1" dirty="0" err="1"/>
              <a:t>Tổ</a:t>
            </a:r>
            <a:r>
              <a:rPr lang="en-US" sz="3600" b="1" dirty="0"/>
              <a:t> </a:t>
            </a:r>
            <a:r>
              <a:rPr lang="en-US" sz="3600" b="1" dirty="0" err="1"/>
              <a:t>chức</a:t>
            </a:r>
            <a:r>
              <a:rPr lang="en-US" sz="3600" b="1" dirty="0"/>
              <a:t>, </a:t>
            </a:r>
            <a:r>
              <a:rPr lang="en-US" sz="3600" b="1" dirty="0" err="1"/>
              <a:t>cán</a:t>
            </a:r>
            <a:r>
              <a:rPr lang="en-US" sz="3600" b="1" dirty="0"/>
              <a:t> </a:t>
            </a:r>
            <a:r>
              <a:rPr lang="en-US" sz="3600" b="1" dirty="0" err="1"/>
              <a:t>bộ</a:t>
            </a:r>
            <a:endParaRPr lang="en-US" sz="3600" dirty="0"/>
          </a:p>
        </p:txBody>
      </p:sp>
      <p:cxnSp>
        <p:nvCxnSpPr>
          <p:cNvPr id="6" name="Straight Connector 5">
            <a:extLst>
              <a:ext uri="{FF2B5EF4-FFF2-40B4-BE49-F238E27FC236}">
                <a16:creationId xmlns:a16="http://schemas.microsoft.com/office/drawing/2014/main" id="{FBF03BBB-9F67-4042-B6C3-8A29E16914D8}"/>
              </a:ext>
            </a:extLst>
          </p:cNvPr>
          <p:cNvCxnSpPr/>
          <p:nvPr/>
        </p:nvCxnSpPr>
        <p:spPr>
          <a:xfrm>
            <a:off x="836778" y="1705044"/>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003A55D-EAFE-4F75-A859-5D75F9CA7BD4}"/>
              </a:ext>
            </a:extLst>
          </p:cNvPr>
          <p:cNvPicPr>
            <a:picLocks noChangeAspect="1"/>
          </p:cNvPicPr>
          <p:nvPr/>
        </p:nvPicPr>
        <p:blipFill>
          <a:blip r:embed="rId2"/>
          <a:stretch>
            <a:fillRect/>
          </a:stretch>
        </p:blipFill>
        <p:spPr>
          <a:xfrm>
            <a:off x="5975363" y="3089067"/>
            <a:ext cx="499961" cy="499961"/>
          </a:xfrm>
          <a:prstGeom prst="rect">
            <a:avLst/>
          </a:prstGeom>
        </p:spPr>
      </p:pic>
      <p:pic>
        <p:nvPicPr>
          <p:cNvPr id="10" name="Picture 9" descr="Icon&#10;&#10;Description automatically generated">
            <a:extLst>
              <a:ext uri="{FF2B5EF4-FFF2-40B4-BE49-F238E27FC236}">
                <a16:creationId xmlns:a16="http://schemas.microsoft.com/office/drawing/2014/main" id="{2361D49E-07E6-4017-9D14-10A9CD70C3E1}"/>
              </a:ext>
            </a:extLst>
          </p:cNvPr>
          <p:cNvPicPr>
            <a:picLocks noChangeAspect="1"/>
          </p:cNvPicPr>
          <p:nvPr/>
        </p:nvPicPr>
        <p:blipFill>
          <a:blip r:embed="rId3"/>
          <a:stretch>
            <a:fillRect/>
          </a:stretch>
        </p:blipFill>
        <p:spPr>
          <a:xfrm>
            <a:off x="5975362" y="2365329"/>
            <a:ext cx="499961" cy="499961"/>
          </a:xfrm>
          <a:prstGeom prst="rect">
            <a:avLst/>
          </a:prstGeom>
        </p:spPr>
      </p:pic>
      <p:pic>
        <p:nvPicPr>
          <p:cNvPr id="16" name="Picture 15" descr="Icon&#10;&#10;Description automatically generated">
            <a:extLst>
              <a:ext uri="{FF2B5EF4-FFF2-40B4-BE49-F238E27FC236}">
                <a16:creationId xmlns:a16="http://schemas.microsoft.com/office/drawing/2014/main" id="{3D1959D6-183D-405D-B6A4-5B18ECF109E5}"/>
              </a:ext>
            </a:extLst>
          </p:cNvPr>
          <p:cNvPicPr>
            <a:picLocks noChangeAspect="1"/>
          </p:cNvPicPr>
          <p:nvPr/>
        </p:nvPicPr>
        <p:blipFill>
          <a:blip r:embed="rId4"/>
          <a:stretch>
            <a:fillRect/>
          </a:stretch>
        </p:blipFill>
        <p:spPr>
          <a:xfrm>
            <a:off x="969589" y="3908704"/>
            <a:ext cx="499961" cy="499961"/>
          </a:xfrm>
          <a:prstGeom prst="rect">
            <a:avLst/>
          </a:prstGeom>
        </p:spPr>
      </p:pic>
      <p:pic>
        <p:nvPicPr>
          <p:cNvPr id="18" name="Picture 17" descr="Icon&#10;&#10;Description automatically generated">
            <a:extLst>
              <a:ext uri="{FF2B5EF4-FFF2-40B4-BE49-F238E27FC236}">
                <a16:creationId xmlns:a16="http://schemas.microsoft.com/office/drawing/2014/main" id="{BEC98853-46FE-4BAC-972C-8B4B6A998ECE}"/>
              </a:ext>
            </a:extLst>
          </p:cNvPr>
          <p:cNvPicPr>
            <a:picLocks noChangeAspect="1"/>
          </p:cNvPicPr>
          <p:nvPr/>
        </p:nvPicPr>
        <p:blipFill>
          <a:blip r:embed="rId5"/>
          <a:stretch>
            <a:fillRect/>
          </a:stretch>
        </p:blipFill>
        <p:spPr>
          <a:xfrm>
            <a:off x="984892" y="2252141"/>
            <a:ext cx="499961" cy="499961"/>
          </a:xfrm>
          <a:prstGeom prst="rect">
            <a:avLst/>
          </a:prstGeom>
        </p:spPr>
      </p:pic>
      <p:pic>
        <p:nvPicPr>
          <p:cNvPr id="20" name="Picture 19" descr="Icon&#10;&#10;Description automatically generated">
            <a:extLst>
              <a:ext uri="{FF2B5EF4-FFF2-40B4-BE49-F238E27FC236}">
                <a16:creationId xmlns:a16="http://schemas.microsoft.com/office/drawing/2014/main" id="{B97D9F11-F85B-4C95-9A26-09077E8E72AE}"/>
              </a:ext>
            </a:extLst>
          </p:cNvPr>
          <p:cNvPicPr>
            <a:picLocks noChangeAspect="1"/>
          </p:cNvPicPr>
          <p:nvPr/>
        </p:nvPicPr>
        <p:blipFill>
          <a:blip r:embed="rId6"/>
          <a:stretch>
            <a:fillRect/>
          </a:stretch>
        </p:blipFill>
        <p:spPr>
          <a:xfrm>
            <a:off x="5975363" y="3882972"/>
            <a:ext cx="499960" cy="499960"/>
          </a:xfrm>
          <a:prstGeom prst="rect">
            <a:avLst/>
          </a:prstGeom>
        </p:spPr>
      </p:pic>
      <p:sp>
        <p:nvSpPr>
          <p:cNvPr id="22" name="Content Placeholder 2">
            <a:extLst>
              <a:ext uri="{FF2B5EF4-FFF2-40B4-BE49-F238E27FC236}">
                <a16:creationId xmlns:a16="http://schemas.microsoft.com/office/drawing/2014/main" id="{7699230F-24A7-40B3-A782-FD503C06A27D}"/>
              </a:ext>
            </a:extLst>
          </p:cNvPr>
          <p:cNvSpPr txBox="1">
            <a:spLocks/>
          </p:cNvSpPr>
          <p:nvPr/>
        </p:nvSpPr>
        <p:spPr>
          <a:xfrm>
            <a:off x="6610525" y="2077924"/>
            <a:ext cx="4949505" cy="2854551"/>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n-US" dirty="0" smtClean="0"/>
              <a:t> </a:t>
            </a:r>
            <a:r>
              <a:rPr lang="vi-VN" dirty="0" smtClean="0"/>
              <a:t>Đại </a:t>
            </a:r>
            <a:r>
              <a:rPr lang="vi-VN" dirty="0"/>
              <a:t>diện lãnh đạo nhà trường làm Tổ </a:t>
            </a:r>
            <a:r>
              <a:rPr lang="vi-VN" dirty="0" smtClean="0"/>
              <a:t>trưởng</a:t>
            </a:r>
            <a:endParaRPr lang="en-US" dirty="0" smtClean="0"/>
          </a:p>
          <a:p>
            <a:pPr>
              <a:lnSpc>
                <a:spcPct val="100000"/>
              </a:lnSpc>
              <a:spcBef>
                <a:spcPts val="0"/>
              </a:spcBef>
              <a:buFont typeface="Wingdings" panose="05000000000000000000" pitchFamily="2" charset="2"/>
              <a:buChar char="Ø"/>
            </a:pPr>
            <a:endParaRPr lang="en-US" dirty="0"/>
          </a:p>
          <a:p>
            <a:pPr>
              <a:lnSpc>
                <a:spcPct val="100000"/>
              </a:lnSpc>
              <a:spcBef>
                <a:spcPts val="0"/>
              </a:spcBef>
              <a:buFont typeface="Wingdings" panose="05000000000000000000" pitchFamily="2" charset="2"/>
              <a:buChar char="Ø"/>
            </a:pPr>
            <a:r>
              <a:rPr lang="en-US" dirty="0" smtClean="0"/>
              <a:t> T</a:t>
            </a:r>
            <a:r>
              <a:rPr lang="vi-VN" dirty="0" smtClean="0"/>
              <a:t>hành </a:t>
            </a:r>
            <a:r>
              <a:rPr lang="vi-VN" dirty="0"/>
              <a:t>viên là cán bộ, giáo viên kiêm nhiệm công tác tư vấn tâm lý, nhân viên y tế trường học, cán bộ, giáo viên phụ trách công tác Đoàn, Đội, đại diện cha mẹ học sinh và một số học sinh là cán bộ lớp, cán bộ Đoàn, Đội.</a:t>
            </a:r>
            <a:endParaRPr lang="en-US" dirty="0"/>
          </a:p>
          <a:p>
            <a:pPr marL="0" indent="0">
              <a:lnSpc>
                <a:spcPct val="100000"/>
              </a:lnSpc>
              <a:spcBef>
                <a:spcPts val="0"/>
              </a:spcBef>
              <a:buFont typeface="Arial" panose="020B0604020202020204" pitchFamily="34" charset="0"/>
              <a:buNone/>
            </a:pPr>
            <a:r>
              <a:rPr lang="en-VN" dirty="0" smtClean="0"/>
              <a:t> </a:t>
            </a:r>
            <a:endParaRPr lang="en-VN" dirty="0"/>
          </a:p>
        </p:txBody>
      </p:sp>
      <p:pic>
        <p:nvPicPr>
          <p:cNvPr id="24" name="Picture 31">
            <a:extLst>
              <a:ext uri="{FF2B5EF4-FFF2-40B4-BE49-F238E27FC236}">
                <a16:creationId xmlns:a16="http://schemas.microsoft.com/office/drawing/2014/main" id="{C353170C-1FDB-44A9-9E08-42765EA245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7792" y="5069747"/>
            <a:ext cx="1587500"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2800" b="1" dirty="0" smtClean="0"/>
              <a:t>2. </a:t>
            </a:r>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endParaRPr lang="en-VN" sz="2800" dirty="0"/>
          </a:p>
        </p:txBody>
      </p:sp>
      <p:sp>
        <p:nvSpPr>
          <p:cNvPr id="9" name="Content Placeholder 8">
            <a:extLst>
              <a:ext uri="{FF2B5EF4-FFF2-40B4-BE49-F238E27FC236}">
                <a16:creationId xmlns:a16="http://schemas.microsoft.com/office/drawing/2014/main" id="{37F3FF03-67D6-F44A-81E1-C985E27FD018}"/>
              </a:ext>
            </a:extLst>
          </p:cNvPr>
          <p:cNvSpPr>
            <a:spLocks noGrp="1"/>
          </p:cNvSpPr>
          <p:nvPr>
            <p:ph idx="1"/>
          </p:nvPr>
        </p:nvSpPr>
        <p:spPr>
          <a:xfrm>
            <a:off x="1962150" y="1934504"/>
            <a:ext cx="9232943" cy="4351338"/>
          </a:xfrm>
        </p:spPr>
        <p:txBody>
          <a:bodyPr/>
          <a:lstStyle/>
          <a:p>
            <a:pPr>
              <a:lnSpc>
                <a:spcPct val="100000"/>
              </a:lnSpc>
            </a:pPr>
            <a:r>
              <a:rPr lang="en-US" dirty="0"/>
              <a:t>P</a:t>
            </a:r>
            <a:r>
              <a:rPr lang="vi-VN" dirty="0" smtClean="0"/>
              <a:t>hòng </a:t>
            </a:r>
            <a:r>
              <a:rPr lang="vi-VN" dirty="0"/>
              <a:t>tư vấn tâm lý </a:t>
            </a:r>
            <a:r>
              <a:rPr lang="vi-VN" dirty="0" smtClean="0"/>
              <a:t>riêng</a:t>
            </a:r>
            <a:r>
              <a:rPr lang="en-US" dirty="0" smtClean="0"/>
              <a:t>: </a:t>
            </a:r>
          </a:p>
          <a:p>
            <a:pPr>
              <a:lnSpc>
                <a:spcPct val="100000"/>
              </a:lnSpc>
              <a:buFontTx/>
              <a:buChar char="-"/>
            </a:pPr>
            <a:r>
              <a:rPr lang="vi-VN" dirty="0" smtClean="0"/>
              <a:t>đảm </a:t>
            </a:r>
            <a:r>
              <a:rPr lang="vi-VN" dirty="0"/>
              <a:t>bảo tính riêng tư, kín đáo, </a:t>
            </a:r>
            <a:endParaRPr lang="en-US" dirty="0" smtClean="0"/>
          </a:p>
          <a:p>
            <a:pPr>
              <a:lnSpc>
                <a:spcPct val="100000"/>
              </a:lnSpc>
              <a:buFontTx/>
              <a:buChar char="-"/>
            </a:pPr>
            <a:r>
              <a:rPr lang="vi-VN" dirty="0" smtClean="0"/>
              <a:t>dễ </a:t>
            </a:r>
            <a:r>
              <a:rPr lang="vi-VN" dirty="0"/>
              <a:t>tiếp cận và phù hợp để tổ chức hoạt động tư </a:t>
            </a:r>
            <a:r>
              <a:rPr lang="vi-VN" dirty="0" smtClean="0"/>
              <a:t>vấn</a:t>
            </a:r>
            <a:r>
              <a:rPr lang="en-US" dirty="0" smtClean="0"/>
              <a:t>.</a:t>
            </a:r>
            <a:r>
              <a:rPr lang="vi-VN" dirty="0" smtClean="0"/>
              <a:t> </a:t>
            </a:r>
            <a:endParaRPr lang="en-US" dirty="0" smtClean="0"/>
          </a:p>
          <a:p>
            <a:pPr marL="0" indent="0">
              <a:buNone/>
            </a:pPr>
            <a:endParaRPr lang="en-US" dirty="0" smtClean="0"/>
          </a:p>
          <a:p>
            <a:r>
              <a:rPr lang="en-US" dirty="0" smtClean="0"/>
              <a:t>T</a:t>
            </a:r>
            <a:r>
              <a:rPr lang="vi-VN" dirty="0" smtClean="0"/>
              <a:t>rang </a:t>
            </a:r>
            <a:r>
              <a:rPr lang="vi-VN" dirty="0"/>
              <a:t>bị cơ sở vật chất, trang thiết bị, </a:t>
            </a:r>
            <a:endParaRPr lang="en-US" dirty="0" smtClean="0"/>
          </a:p>
          <a:p>
            <a:r>
              <a:rPr lang="en-US" dirty="0"/>
              <a:t>T</a:t>
            </a:r>
            <a:r>
              <a:rPr lang="vi-VN" dirty="0" smtClean="0"/>
              <a:t>ài </a:t>
            </a:r>
            <a:r>
              <a:rPr lang="vi-VN" dirty="0"/>
              <a:t>liệu, học liệu cần thiết để đảm bảo thực hiện nhiệm vụ tư vấn</a:t>
            </a:r>
            <a:r>
              <a:rPr lang="vi-VN" dirty="0" smtClean="0"/>
              <a:t>.</a:t>
            </a:r>
            <a:endParaRPr lang="en-US" dirty="0"/>
          </a:p>
        </p:txBody>
      </p:sp>
      <p:sp>
        <p:nvSpPr>
          <p:cNvPr id="2" name="Slide Number Placeholder 1">
            <a:extLst>
              <a:ext uri="{FF2B5EF4-FFF2-40B4-BE49-F238E27FC236}">
                <a16:creationId xmlns:a16="http://schemas.microsoft.com/office/drawing/2014/main" id="{67988A5A-F558-7346-8511-43301130641B}"/>
              </a:ext>
            </a:extLst>
          </p:cNvPr>
          <p:cNvSpPr>
            <a:spLocks noGrp="1"/>
          </p:cNvSpPr>
          <p:nvPr>
            <p:ph type="sldNum" sz="quarter" idx="12"/>
          </p:nvPr>
        </p:nvSpPr>
        <p:spPr/>
        <p:txBody>
          <a:bodyPr/>
          <a:lstStyle/>
          <a:p>
            <a:fld id="{D65CCA33-A393-1F49-8828-0A36AD9AB23F}" type="slidenum">
              <a:rPr lang="x-none" smtClean="0"/>
              <a:t>17</a:t>
            </a:fld>
            <a:endParaRPr lang="x-none"/>
          </a:p>
        </p:txBody>
      </p:sp>
      <p:cxnSp>
        <p:nvCxnSpPr>
          <p:cNvPr id="5" name="Straight Connector 4">
            <a:extLst>
              <a:ext uri="{FF2B5EF4-FFF2-40B4-BE49-F238E27FC236}">
                <a16:creationId xmlns:a16="http://schemas.microsoft.com/office/drawing/2014/main"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568F6A6-3F10-4FF7-B385-5D004A81D258}"/>
              </a:ext>
            </a:extLst>
          </p:cNvPr>
          <p:cNvPicPr>
            <a:picLocks noChangeAspect="1"/>
          </p:cNvPicPr>
          <p:nvPr/>
        </p:nvPicPr>
        <p:blipFill>
          <a:blip r:embed="rId2"/>
          <a:stretch>
            <a:fillRect/>
          </a:stretch>
        </p:blipFill>
        <p:spPr>
          <a:xfrm>
            <a:off x="919610" y="3851444"/>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id="{DA77A3E0-EE62-448E-A7F1-A63F6EDA26C6}"/>
              </a:ext>
            </a:extLst>
          </p:cNvPr>
          <p:cNvPicPr>
            <a:picLocks noChangeAspect="1"/>
          </p:cNvPicPr>
          <p:nvPr/>
        </p:nvPicPr>
        <p:blipFill>
          <a:blip r:embed="rId3"/>
          <a:stretch>
            <a:fillRect/>
          </a:stretch>
        </p:blipFill>
        <p:spPr>
          <a:xfrm>
            <a:off x="912572" y="4827627"/>
            <a:ext cx="722586" cy="722586"/>
          </a:xfrm>
          <a:prstGeom prst="rect">
            <a:avLst/>
          </a:prstGeom>
        </p:spPr>
      </p:pic>
      <p:pic>
        <p:nvPicPr>
          <p:cNvPr id="19" name="Picture 18">
            <a:extLst>
              <a:ext uri="{FF2B5EF4-FFF2-40B4-BE49-F238E27FC236}">
                <a16:creationId xmlns:a16="http://schemas.microsoft.com/office/drawing/2014/main" id="{D293B714-1138-44EF-8A6C-F16A148E6395}"/>
              </a:ext>
            </a:extLst>
          </p:cNvPr>
          <p:cNvPicPr>
            <a:picLocks noChangeAspect="1"/>
          </p:cNvPicPr>
          <p:nvPr/>
        </p:nvPicPr>
        <p:blipFill>
          <a:blip r:embed="rId4"/>
          <a:stretch>
            <a:fillRect/>
          </a:stretch>
        </p:blipFill>
        <p:spPr>
          <a:xfrm>
            <a:off x="912572" y="2880991"/>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id="{F5E617F2-7D08-4538-BBDD-104EEA2459E8}"/>
              </a:ext>
            </a:extLst>
          </p:cNvPr>
          <p:cNvPicPr>
            <a:picLocks noChangeAspect="1"/>
          </p:cNvPicPr>
          <p:nvPr/>
        </p:nvPicPr>
        <p:blipFill>
          <a:blip r:embed="rId5"/>
          <a:stretch>
            <a:fillRect/>
          </a:stretch>
        </p:blipFill>
        <p:spPr>
          <a:xfrm>
            <a:off x="856592" y="1914923"/>
            <a:ext cx="722586" cy="722586"/>
          </a:xfrm>
          <a:prstGeom prst="rect">
            <a:avLst/>
          </a:prstGeom>
        </p:spPr>
      </p:pic>
    </p:spTree>
    <p:extLst>
      <p:ext uri="{BB962C8B-B14F-4D97-AF65-F5344CB8AC3E}">
        <p14:creationId xmlns:p14="http://schemas.microsoft.com/office/powerpoint/2010/main" val="3984892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D9FEEA-90B2-4546-9694-26853715A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6F715-2008-49F6-9864-09B075EFB7DF}"/>
              </a:ext>
            </a:extLst>
          </p:cNvPr>
          <p:cNvSpPr>
            <a:spLocks noGrp="1"/>
          </p:cNvSpPr>
          <p:nvPr>
            <p:ph type="title" idx="4294967295"/>
          </p:nvPr>
        </p:nvSpPr>
        <p:spPr>
          <a:xfrm>
            <a:off x="666207" y="495300"/>
            <a:ext cx="11525794" cy="758825"/>
          </a:xfrm>
          <a:prstGeom prst="rect">
            <a:avLst/>
          </a:prstGeom>
        </p:spPr>
        <p:txBody>
          <a:bodyPr/>
          <a:lstStyle/>
          <a:p>
            <a:r>
              <a:rPr lang="pt-BR" sz="4000" b="1" dirty="0"/>
              <a:t>3</a:t>
            </a:r>
            <a:r>
              <a:rPr lang="pt-BR" sz="4000" b="1" dirty="0" smtClean="0"/>
              <a:t>. Kinh phí thực hiện</a:t>
            </a:r>
            <a:endParaRPr lang="en-US" sz="4000" dirty="0"/>
          </a:p>
        </p:txBody>
      </p:sp>
      <p:sp>
        <p:nvSpPr>
          <p:cNvPr id="6" name="TextBox 5">
            <a:extLst>
              <a:ext uri="{FF2B5EF4-FFF2-40B4-BE49-F238E27FC236}">
                <a16:creationId xmlns:a16="http://schemas.microsoft.com/office/drawing/2014/main" id="{6E87C485-E5BD-484A-A9E0-1762FE04B4D5}"/>
              </a:ext>
            </a:extLst>
          </p:cNvPr>
          <p:cNvSpPr txBox="1"/>
          <p:nvPr/>
        </p:nvSpPr>
        <p:spPr>
          <a:xfrm>
            <a:off x="1514387" y="1453936"/>
            <a:ext cx="6671870" cy="1938992"/>
          </a:xfrm>
          <a:prstGeom prst="rect">
            <a:avLst/>
          </a:prstGeom>
          <a:noFill/>
        </p:spPr>
        <p:txBody>
          <a:bodyPr wrap="square" rtlCol="0">
            <a:spAutoFit/>
          </a:bodyPr>
          <a:lstStyle/>
          <a:p>
            <a:r>
              <a:rPr lang="en-US" sz="2000" dirty="0" smtClean="0"/>
              <a:t>1. </a:t>
            </a:r>
            <a:r>
              <a:rPr lang="vi-VN" sz="2000" dirty="0" smtClean="0"/>
              <a:t>Kinh </a:t>
            </a:r>
            <a:r>
              <a:rPr lang="vi-VN" sz="2000" dirty="0"/>
              <a:t>phí thực hiện công tác tư vấn tâm lý được lấy từ:</a:t>
            </a:r>
            <a:r>
              <a:rPr lang="en-US" sz="2000" dirty="0"/>
              <a:t> </a:t>
            </a:r>
            <a:endParaRPr lang="en-US" sz="2000" dirty="0" smtClean="0"/>
          </a:p>
          <a:p>
            <a:pPr marL="342900" indent="-342900">
              <a:buFontTx/>
              <a:buChar char="-"/>
            </a:pPr>
            <a:r>
              <a:rPr lang="vi-VN" sz="2000" dirty="0" smtClean="0"/>
              <a:t>Nguồn </a:t>
            </a:r>
            <a:r>
              <a:rPr lang="vi-VN" sz="2000" dirty="0"/>
              <a:t>chi thường xuyên của nhà </a:t>
            </a:r>
            <a:r>
              <a:rPr lang="vi-VN" sz="2000" dirty="0" smtClean="0"/>
              <a:t>trường;</a:t>
            </a:r>
            <a:endParaRPr lang="en-US" sz="2000" dirty="0" smtClean="0"/>
          </a:p>
          <a:p>
            <a:pPr marL="342900" indent="-342900">
              <a:buFontTx/>
              <a:buChar char="-"/>
            </a:pPr>
            <a:r>
              <a:rPr lang="vi-VN" sz="2000" dirty="0" smtClean="0"/>
              <a:t>Các </a:t>
            </a:r>
            <a:r>
              <a:rPr lang="vi-VN" sz="2000" dirty="0"/>
              <a:t>khoản tài trợ, hỗ trợ của các tổ chức, cá nhân trong nước và nước ngoài theo quy định của pháp </a:t>
            </a:r>
            <a:r>
              <a:rPr lang="vi-VN" sz="2000" dirty="0" smtClean="0"/>
              <a:t>luật;</a:t>
            </a:r>
            <a:endParaRPr lang="en-US" sz="2000" dirty="0" smtClean="0"/>
          </a:p>
          <a:p>
            <a:pPr marL="342900" indent="-342900">
              <a:buFontTx/>
              <a:buChar char="-"/>
            </a:pPr>
            <a:r>
              <a:rPr lang="vi-VN" sz="2000" dirty="0" smtClean="0"/>
              <a:t>Các </a:t>
            </a:r>
            <a:r>
              <a:rPr lang="vi-VN" sz="2000" dirty="0"/>
              <a:t>nguồn thu hợp pháp khác</a:t>
            </a:r>
            <a:r>
              <a:rPr lang="vi-VN" sz="2000" dirty="0" smtClean="0"/>
              <a:t>.</a:t>
            </a:r>
            <a:endParaRPr lang="en-US" sz="2000" dirty="0"/>
          </a:p>
        </p:txBody>
      </p:sp>
      <p:sp>
        <p:nvSpPr>
          <p:cNvPr id="12" name="TextBox 11">
            <a:extLst>
              <a:ext uri="{FF2B5EF4-FFF2-40B4-BE49-F238E27FC236}">
                <a16:creationId xmlns:a16="http://schemas.microsoft.com/office/drawing/2014/main" id="{0BDBEA11-74C3-4F42-978B-51E8909C1EDB}"/>
              </a:ext>
            </a:extLst>
          </p:cNvPr>
          <p:cNvSpPr txBox="1"/>
          <p:nvPr/>
        </p:nvSpPr>
        <p:spPr>
          <a:xfrm>
            <a:off x="1514387" y="4121426"/>
            <a:ext cx="6671869" cy="677108"/>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2. </a:t>
            </a:r>
            <a:r>
              <a:rPr lang="vi-VN" dirty="0"/>
              <a:t>Kinh phí chi cho công tác tư vấn tâm lý được quản lý, sử dụng đúng mục đích, đúng chế độ theo quy định của pháp luật.</a:t>
            </a:r>
            <a:endParaRPr lang="en-US" sz="2000" dirty="0">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CC8F136D-1410-4C30-BD40-AEEE8E5209AC}"/>
              </a:ext>
            </a:extLst>
          </p:cNvPr>
          <p:cNvPicPr>
            <a:picLocks noChangeAspect="1"/>
          </p:cNvPicPr>
          <p:nvPr/>
        </p:nvPicPr>
        <p:blipFill>
          <a:blip r:embed="rId2"/>
          <a:stretch>
            <a:fillRect/>
          </a:stretch>
        </p:blipFill>
        <p:spPr>
          <a:xfrm>
            <a:off x="533188" y="3747698"/>
            <a:ext cx="850782" cy="850782"/>
          </a:xfrm>
          <a:prstGeom prst="rect">
            <a:avLst/>
          </a:prstGeom>
        </p:spPr>
      </p:pic>
      <p:pic>
        <p:nvPicPr>
          <p:cNvPr id="16" name="Picture 15" descr="Icon&#10;&#10;Description automatically generated">
            <a:extLst>
              <a:ext uri="{FF2B5EF4-FFF2-40B4-BE49-F238E27FC236}">
                <a16:creationId xmlns:a16="http://schemas.microsoft.com/office/drawing/2014/main" id="{145122EC-E44B-4913-B417-65EC4D2CFD53}"/>
              </a:ext>
            </a:extLst>
          </p:cNvPr>
          <p:cNvPicPr>
            <a:picLocks noChangeAspect="1"/>
          </p:cNvPicPr>
          <p:nvPr/>
        </p:nvPicPr>
        <p:blipFill>
          <a:blip r:embed="rId3"/>
          <a:stretch>
            <a:fillRect/>
          </a:stretch>
        </p:blipFill>
        <p:spPr>
          <a:xfrm>
            <a:off x="509218" y="1716832"/>
            <a:ext cx="850781" cy="850781"/>
          </a:xfrm>
          <a:prstGeom prst="rect">
            <a:avLst/>
          </a:prstGeom>
        </p:spPr>
      </p:pic>
      <p:pic>
        <p:nvPicPr>
          <p:cNvPr id="1028" name="Picture 4" descr="Phân tích SWOT (SWOT analysis) là gì? Ý nghĩa và cách thực hiện">
            <a:extLst>
              <a:ext uri="{FF2B5EF4-FFF2-40B4-BE49-F238E27FC236}">
                <a16:creationId xmlns:a16="http://schemas.microsoft.com/office/drawing/2014/main" id="{F27BDC6A-5D44-4806-8F5F-1C0699B7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205" y="3101032"/>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descr="male shape">
            <a:extLst>
              <a:ext uri="{FF2B5EF4-FFF2-40B4-BE49-F238E27FC236}">
                <a16:creationId xmlns:a16="http://schemas.microsoft.com/office/drawing/2014/main" id="{8A73269B-BB6E-4A54-BBBF-F2C0B30A5B16}"/>
              </a:ext>
            </a:extLst>
          </p:cNvPr>
          <p:cNvGrpSpPr/>
          <p:nvPr/>
        </p:nvGrpSpPr>
        <p:grpSpPr>
          <a:xfrm>
            <a:off x="8128066" y="1530499"/>
            <a:ext cx="214956" cy="372666"/>
            <a:chOff x="2107596" y="3784600"/>
            <a:chExt cx="286608" cy="496888"/>
          </a:xfrm>
          <a:solidFill>
            <a:srgbClr val="00B4F1"/>
          </a:solidFill>
        </p:grpSpPr>
        <p:sp>
          <p:nvSpPr>
            <p:cNvPr id="20" name="Oval 168">
              <a:extLst>
                <a:ext uri="{FF2B5EF4-FFF2-40B4-BE49-F238E27FC236}">
                  <a16:creationId xmlns:a16="http://schemas.microsoft.com/office/drawing/2014/main" id="{C4AC4DF0-43EA-498B-9961-D437B9AA47F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9">
              <a:extLst>
                <a:ext uri="{FF2B5EF4-FFF2-40B4-BE49-F238E27FC236}">
                  <a16:creationId xmlns:a16="http://schemas.microsoft.com/office/drawing/2014/main" id="{9ACCF31B-BD9E-4518-8C3E-333702C8419D}"/>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id="{449FE6B8-0A8E-4F35-BF20-BF42E5A57FDF}"/>
              </a:ext>
            </a:extLst>
          </p:cNvPr>
          <p:cNvGrpSpPr/>
          <p:nvPr/>
        </p:nvGrpSpPr>
        <p:grpSpPr>
          <a:xfrm>
            <a:off x="8357273" y="1530499"/>
            <a:ext cx="213768" cy="372666"/>
            <a:chOff x="2413205" y="3784600"/>
            <a:chExt cx="285024" cy="496888"/>
          </a:xfrm>
          <a:solidFill>
            <a:srgbClr val="91C300"/>
          </a:solidFill>
        </p:grpSpPr>
        <p:sp>
          <p:nvSpPr>
            <p:cNvPr id="23" name="Oval 170">
              <a:extLst>
                <a:ext uri="{FF2B5EF4-FFF2-40B4-BE49-F238E27FC236}">
                  <a16:creationId xmlns:a16="http://schemas.microsoft.com/office/drawing/2014/main" id="{F3496022-ABA5-4F39-ABB1-074B5EBA883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71">
              <a:extLst>
                <a:ext uri="{FF2B5EF4-FFF2-40B4-BE49-F238E27FC236}">
                  <a16:creationId xmlns:a16="http://schemas.microsoft.com/office/drawing/2014/main" id="{CA5E30B0-4F98-43DF-AF04-B3EFAA636166}"/>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id="{B6DE4FAA-9C91-483C-9C83-88AE91FE9E25}"/>
              </a:ext>
            </a:extLst>
          </p:cNvPr>
          <p:cNvGrpSpPr/>
          <p:nvPr/>
        </p:nvGrpSpPr>
        <p:grpSpPr>
          <a:xfrm>
            <a:off x="8585292" y="1530499"/>
            <a:ext cx="214956" cy="372666"/>
            <a:chOff x="2717231" y="3784600"/>
            <a:chExt cx="286608" cy="496888"/>
          </a:xfrm>
          <a:solidFill>
            <a:srgbClr val="FFC300"/>
          </a:solidFill>
        </p:grpSpPr>
        <p:sp>
          <p:nvSpPr>
            <p:cNvPr id="26" name="Oval 172">
              <a:extLst>
                <a:ext uri="{FF2B5EF4-FFF2-40B4-BE49-F238E27FC236}">
                  <a16:creationId xmlns:a16="http://schemas.microsoft.com/office/drawing/2014/main" id="{1DC2F353-D410-46D4-91B9-9045C3FF3D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3">
              <a:extLst>
                <a:ext uri="{FF2B5EF4-FFF2-40B4-BE49-F238E27FC236}">
                  <a16:creationId xmlns:a16="http://schemas.microsoft.com/office/drawing/2014/main" id="{947FBA31-034E-47F9-AC01-37B603B79A7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id="{62295238-E349-47EB-8DF6-78500BB3FADB}"/>
              </a:ext>
            </a:extLst>
          </p:cNvPr>
          <p:cNvGrpSpPr/>
          <p:nvPr/>
        </p:nvGrpSpPr>
        <p:grpSpPr>
          <a:xfrm>
            <a:off x="8814500" y="1530499"/>
            <a:ext cx="213768" cy="372666"/>
            <a:chOff x="3022841" y="3784600"/>
            <a:chExt cx="285024" cy="496888"/>
          </a:xfrm>
          <a:solidFill>
            <a:srgbClr val="F8682C"/>
          </a:solidFill>
        </p:grpSpPr>
        <p:sp>
          <p:nvSpPr>
            <p:cNvPr id="29" name="Oval 174">
              <a:extLst>
                <a:ext uri="{FF2B5EF4-FFF2-40B4-BE49-F238E27FC236}">
                  <a16:creationId xmlns:a16="http://schemas.microsoft.com/office/drawing/2014/main" id="{3014691B-2E39-4DC8-A98C-C22023A9A317}"/>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5">
              <a:extLst>
                <a:ext uri="{FF2B5EF4-FFF2-40B4-BE49-F238E27FC236}">
                  <a16:creationId xmlns:a16="http://schemas.microsoft.com/office/drawing/2014/main" id="{1521D74A-8E74-4EEB-AFC1-A3AA6A4DA09D}"/>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female shape">
            <a:extLst>
              <a:ext uri="{FF2B5EF4-FFF2-40B4-BE49-F238E27FC236}">
                <a16:creationId xmlns:a16="http://schemas.microsoft.com/office/drawing/2014/main" id="{8A520AB2-DC03-452B-BE9F-AD1CC212602A}"/>
              </a:ext>
            </a:extLst>
          </p:cNvPr>
          <p:cNvGrpSpPr/>
          <p:nvPr/>
        </p:nvGrpSpPr>
        <p:grpSpPr>
          <a:xfrm>
            <a:off x="9221846" y="1530499"/>
            <a:ext cx="201893" cy="372666"/>
            <a:chOff x="3565970" y="3784600"/>
            <a:chExt cx="269190" cy="496888"/>
          </a:xfrm>
          <a:solidFill>
            <a:srgbClr val="F8682C"/>
          </a:solidFill>
        </p:grpSpPr>
        <p:sp>
          <p:nvSpPr>
            <p:cNvPr id="32" name="Oval 178">
              <a:extLst>
                <a:ext uri="{FF2B5EF4-FFF2-40B4-BE49-F238E27FC236}">
                  <a16:creationId xmlns:a16="http://schemas.microsoft.com/office/drawing/2014/main" id="{926CADE8-9143-408C-A81B-9B3D72812E8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9">
              <a:extLst>
                <a:ext uri="{FF2B5EF4-FFF2-40B4-BE49-F238E27FC236}">
                  <a16:creationId xmlns:a16="http://schemas.microsoft.com/office/drawing/2014/main" id="{F160F66E-4364-470C-BE63-BD38D36488D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4" name="Group 33" descr="female shape">
            <a:extLst>
              <a:ext uri="{FF2B5EF4-FFF2-40B4-BE49-F238E27FC236}">
                <a16:creationId xmlns:a16="http://schemas.microsoft.com/office/drawing/2014/main" id="{3B121C20-7DC7-4013-8663-94A8B27260FD}"/>
              </a:ext>
            </a:extLst>
          </p:cNvPr>
          <p:cNvGrpSpPr/>
          <p:nvPr/>
        </p:nvGrpSpPr>
        <p:grpSpPr>
          <a:xfrm>
            <a:off x="9449866" y="1530499"/>
            <a:ext cx="203081" cy="372666"/>
            <a:chOff x="3869996" y="3784600"/>
            <a:chExt cx="270774" cy="496888"/>
          </a:xfrm>
          <a:solidFill>
            <a:srgbClr val="FFC300"/>
          </a:solidFill>
        </p:grpSpPr>
        <p:sp>
          <p:nvSpPr>
            <p:cNvPr id="35" name="Oval 180">
              <a:extLst>
                <a:ext uri="{FF2B5EF4-FFF2-40B4-BE49-F238E27FC236}">
                  <a16:creationId xmlns:a16="http://schemas.microsoft.com/office/drawing/2014/main" id="{88CD383D-FAAB-4C4C-9767-9161DE4692E5}"/>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6" name="Freeform 181">
              <a:extLst>
                <a:ext uri="{FF2B5EF4-FFF2-40B4-BE49-F238E27FC236}">
                  <a16:creationId xmlns:a16="http://schemas.microsoft.com/office/drawing/2014/main" id="{7EFBEBE6-61DB-4BC4-B984-55DCDB6F6CFE}"/>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id="{D9E623D7-E9F1-498D-9F3F-9B87BA849934}"/>
              </a:ext>
            </a:extLst>
          </p:cNvPr>
          <p:cNvGrpSpPr/>
          <p:nvPr/>
        </p:nvGrpSpPr>
        <p:grpSpPr>
          <a:xfrm>
            <a:off x="9679073" y="1530499"/>
            <a:ext cx="201893" cy="372666"/>
            <a:chOff x="4175605" y="3784600"/>
            <a:chExt cx="269190" cy="496888"/>
          </a:xfrm>
          <a:solidFill>
            <a:srgbClr val="FFC300"/>
          </a:solidFill>
        </p:grpSpPr>
        <p:sp>
          <p:nvSpPr>
            <p:cNvPr id="38" name="Oval 182">
              <a:extLst>
                <a:ext uri="{FF2B5EF4-FFF2-40B4-BE49-F238E27FC236}">
                  <a16:creationId xmlns:a16="http://schemas.microsoft.com/office/drawing/2014/main" id="{33440C56-D355-4275-A867-30B755F81030}"/>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83">
              <a:extLst>
                <a:ext uri="{FF2B5EF4-FFF2-40B4-BE49-F238E27FC236}">
                  <a16:creationId xmlns:a16="http://schemas.microsoft.com/office/drawing/2014/main" id="{C4A5760B-65EF-432E-BE7F-F722E697342D}"/>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id="{80EC0C37-C437-424F-B5D8-8F161E97AD94}"/>
              </a:ext>
            </a:extLst>
          </p:cNvPr>
          <p:cNvGrpSpPr/>
          <p:nvPr/>
        </p:nvGrpSpPr>
        <p:grpSpPr>
          <a:xfrm>
            <a:off x="9907092" y="1530499"/>
            <a:ext cx="203081" cy="372666"/>
            <a:chOff x="4479631" y="3784600"/>
            <a:chExt cx="270774" cy="496888"/>
          </a:xfrm>
          <a:solidFill>
            <a:srgbClr val="91C300"/>
          </a:solidFill>
        </p:grpSpPr>
        <p:sp>
          <p:nvSpPr>
            <p:cNvPr id="41" name="Oval 184">
              <a:extLst>
                <a:ext uri="{FF2B5EF4-FFF2-40B4-BE49-F238E27FC236}">
                  <a16:creationId xmlns:a16="http://schemas.microsoft.com/office/drawing/2014/main" id="{85F3E815-A3B2-4CBD-8205-62F786DCFD09}"/>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5">
              <a:extLst>
                <a:ext uri="{FF2B5EF4-FFF2-40B4-BE49-F238E27FC236}">
                  <a16:creationId xmlns:a16="http://schemas.microsoft.com/office/drawing/2014/main" id="{F1A2F1A8-ACA5-4DA2-993B-ECFEAF2D230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id="{C6C44B68-300A-4D03-B46C-DCE1E5C2F996}"/>
              </a:ext>
            </a:extLst>
          </p:cNvPr>
          <p:cNvGrpSpPr/>
          <p:nvPr/>
        </p:nvGrpSpPr>
        <p:grpSpPr>
          <a:xfrm>
            <a:off x="10136299" y="1530499"/>
            <a:ext cx="201893" cy="372666"/>
            <a:chOff x="4785240" y="3784600"/>
            <a:chExt cx="269190" cy="496888"/>
          </a:xfrm>
          <a:solidFill>
            <a:srgbClr val="00B4F1"/>
          </a:solidFill>
        </p:grpSpPr>
        <p:sp>
          <p:nvSpPr>
            <p:cNvPr id="44" name="Oval 186">
              <a:extLst>
                <a:ext uri="{FF2B5EF4-FFF2-40B4-BE49-F238E27FC236}">
                  <a16:creationId xmlns:a16="http://schemas.microsoft.com/office/drawing/2014/main" id="{949E61B8-0B4E-49A2-A967-0419AD475DBD}"/>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7">
              <a:extLst>
                <a:ext uri="{FF2B5EF4-FFF2-40B4-BE49-F238E27FC236}">
                  <a16:creationId xmlns:a16="http://schemas.microsoft.com/office/drawing/2014/main" id="{F4086E74-4685-46FE-8164-4C09DB84095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male shape">
            <a:extLst>
              <a:ext uri="{FF2B5EF4-FFF2-40B4-BE49-F238E27FC236}">
                <a16:creationId xmlns:a16="http://schemas.microsoft.com/office/drawing/2014/main" id="{A4C6E624-6348-4C76-B3B4-0A57891154B9}"/>
              </a:ext>
            </a:extLst>
          </p:cNvPr>
          <p:cNvGrpSpPr/>
          <p:nvPr/>
        </p:nvGrpSpPr>
        <p:grpSpPr>
          <a:xfrm>
            <a:off x="8162506" y="2048129"/>
            <a:ext cx="214956" cy="372666"/>
            <a:chOff x="2107596" y="3784600"/>
            <a:chExt cx="286608" cy="496888"/>
          </a:xfrm>
          <a:solidFill>
            <a:srgbClr val="00B4F1"/>
          </a:solidFill>
        </p:grpSpPr>
        <p:sp>
          <p:nvSpPr>
            <p:cNvPr id="47" name="Oval 168">
              <a:extLst>
                <a:ext uri="{FF2B5EF4-FFF2-40B4-BE49-F238E27FC236}">
                  <a16:creationId xmlns:a16="http://schemas.microsoft.com/office/drawing/2014/main" id="{5ED654F8-FF64-4472-986F-F908A5A61FE8}"/>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69">
              <a:extLst>
                <a:ext uri="{FF2B5EF4-FFF2-40B4-BE49-F238E27FC236}">
                  <a16:creationId xmlns:a16="http://schemas.microsoft.com/office/drawing/2014/main" id="{D0AADE1D-1983-4A23-84E1-FF106AC2BB37}"/>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male shape">
            <a:extLst>
              <a:ext uri="{FF2B5EF4-FFF2-40B4-BE49-F238E27FC236}">
                <a16:creationId xmlns:a16="http://schemas.microsoft.com/office/drawing/2014/main" id="{26C1CC56-D858-4F7D-AD29-77490081DE00}"/>
              </a:ext>
            </a:extLst>
          </p:cNvPr>
          <p:cNvGrpSpPr/>
          <p:nvPr/>
        </p:nvGrpSpPr>
        <p:grpSpPr>
          <a:xfrm>
            <a:off x="8391713" y="2048129"/>
            <a:ext cx="213768" cy="372666"/>
            <a:chOff x="2413205" y="3784600"/>
            <a:chExt cx="285024" cy="496888"/>
          </a:xfrm>
          <a:solidFill>
            <a:srgbClr val="91C300"/>
          </a:solidFill>
        </p:grpSpPr>
        <p:sp>
          <p:nvSpPr>
            <p:cNvPr id="50" name="Oval 170">
              <a:extLst>
                <a:ext uri="{FF2B5EF4-FFF2-40B4-BE49-F238E27FC236}">
                  <a16:creationId xmlns:a16="http://schemas.microsoft.com/office/drawing/2014/main" id="{21F82B35-FB7C-47CD-818B-D99D86CADBF0}"/>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71">
              <a:extLst>
                <a:ext uri="{FF2B5EF4-FFF2-40B4-BE49-F238E27FC236}">
                  <a16:creationId xmlns:a16="http://schemas.microsoft.com/office/drawing/2014/main" id="{C4B97DED-6676-47CC-AA56-459395B87DE7}"/>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male shape">
            <a:extLst>
              <a:ext uri="{FF2B5EF4-FFF2-40B4-BE49-F238E27FC236}">
                <a16:creationId xmlns:a16="http://schemas.microsoft.com/office/drawing/2014/main" id="{81C64F51-E5E2-41A4-AA53-78CBF2ED2819}"/>
              </a:ext>
            </a:extLst>
          </p:cNvPr>
          <p:cNvGrpSpPr/>
          <p:nvPr/>
        </p:nvGrpSpPr>
        <p:grpSpPr>
          <a:xfrm>
            <a:off x="8619732" y="2048129"/>
            <a:ext cx="214956" cy="372666"/>
            <a:chOff x="2717231" y="3784600"/>
            <a:chExt cx="286608" cy="496888"/>
          </a:xfrm>
          <a:solidFill>
            <a:srgbClr val="FFC300"/>
          </a:solidFill>
        </p:grpSpPr>
        <p:sp>
          <p:nvSpPr>
            <p:cNvPr id="53" name="Oval 172">
              <a:extLst>
                <a:ext uri="{FF2B5EF4-FFF2-40B4-BE49-F238E27FC236}">
                  <a16:creationId xmlns:a16="http://schemas.microsoft.com/office/drawing/2014/main" id="{9F4206AF-F23D-4D9D-82B1-F4F32652BB8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73">
              <a:extLst>
                <a:ext uri="{FF2B5EF4-FFF2-40B4-BE49-F238E27FC236}">
                  <a16:creationId xmlns:a16="http://schemas.microsoft.com/office/drawing/2014/main" id="{41CCCCC2-B9FE-4E36-A5D2-5AAA40F421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male shape">
            <a:extLst>
              <a:ext uri="{FF2B5EF4-FFF2-40B4-BE49-F238E27FC236}">
                <a16:creationId xmlns:a16="http://schemas.microsoft.com/office/drawing/2014/main" id="{940189DA-A532-42AC-B260-450624B3D08E}"/>
              </a:ext>
            </a:extLst>
          </p:cNvPr>
          <p:cNvGrpSpPr/>
          <p:nvPr/>
        </p:nvGrpSpPr>
        <p:grpSpPr>
          <a:xfrm>
            <a:off x="8848940" y="2048129"/>
            <a:ext cx="213768" cy="372666"/>
            <a:chOff x="3022841" y="3784600"/>
            <a:chExt cx="285024" cy="496888"/>
          </a:xfrm>
          <a:solidFill>
            <a:srgbClr val="F8682C"/>
          </a:solidFill>
        </p:grpSpPr>
        <p:sp>
          <p:nvSpPr>
            <p:cNvPr id="56" name="Oval 174">
              <a:extLst>
                <a:ext uri="{FF2B5EF4-FFF2-40B4-BE49-F238E27FC236}">
                  <a16:creationId xmlns:a16="http://schemas.microsoft.com/office/drawing/2014/main" id="{78D261E8-EE18-440D-BD0C-FEDDC59FB28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75">
              <a:extLst>
                <a:ext uri="{FF2B5EF4-FFF2-40B4-BE49-F238E27FC236}">
                  <a16:creationId xmlns:a16="http://schemas.microsoft.com/office/drawing/2014/main" id="{B71177A9-7DBA-467C-B720-9197FFEC9BE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id="{5646F895-9B77-4CE9-AC89-ECAB2A3DD590}"/>
              </a:ext>
            </a:extLst>
          </p:cNvPr>
          <p:cNvGrpSpPr/>
          <p:nvPr/>
        </p:nvGrpSpPr>
        <p:grpSpPr>
          <a:xfrm>
            <a:off x="9256286" y="2048129"/>
            <a:ext cx="201893" cy="372666"/>
            <a:chOff x="3565970" y="3784600"/>
            <a:chExt cx="269190" cy="496888"/>
          </a:xfrm>
          <a:solidFill>
            <a:srgbClr val="F8682C"/>
          </a:solidFill>
        </p:grpSpPr>
        <p:sp>
          <p:nvSpPr>
            <p:cNvPr id="59" name="Oval 178">
              <a:extLst>
                <a:ext uri="{FF2B5EF4-FFF2-40B4-BE49-F238E27FC236}">
                  <a16:creationId xmlns:a16="http://schemas.microsoft.com/office/drawing/2014/main" id="{81682331-CA0F-4920-9D43-EFFD5421A27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79">
              <a:extLst>
                <a:ext uri="{FF2B5EF4-FFF2-40B4-BE49-F238E27FC236}">
                  <a16:creationId xmlns:a16="http://schemas.microsoft.com/office/drawing/2014/main" id="{C9D6F9D2-A305-46D9-ABEC-25038E8EA1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id="{1A9957E9-E257-48B8-BE98-82CD9261F5BF}"/>
              </a:ext>
            </a:extLst>
          </p:cNvPr>
          <p:cNvGrpSpPr/>
          <p:nvPr/>
        </p:nvGrpSpPr>
        <p:grpSpPr>
          <a:xfrm>
            <a:off x="9484306" y="2048129"/>
            <a:ext cx="203081" cy="372666"/>
            <a:chOff x="3869996" y="3784600"/>
            <a:chExt cx="270774" cy="496888"/>
          </a:xfrm>
          <a:solidFill>
            <a:srgbClr val="FFC300"/>
          </a:solidFill>
        </p:grpSpPr>
        <p:sp>
          <p:nvSpPr>
            <p:cNvPr id="62" name="Oval 180">
              <a:extLst>
                <a:ext uri="{FF2B5EF4-FFF2-40B4-BE49-F238E27FC236}">
                  <a16:creationId xmlns:a16="http://schemas.microsoft.com/office/drawing/2014/main" id="{086A6963-DF73-4E09-A7D0-89B121852F5C}"/>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81">
              <a:extLst>
                <a:ext uri="{FF2B5EF4-FFF2-40B4-BE49-F238E27FC236}">
                  <a16:creationId xmlns:a16="http://schemas.microsoft.com/office/drawing/2014/main" id="{99531621-B1F5-4025-8DD0-93B083E7F4AD}"/>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4" name="Group 63" descr="female shape">
            <a:extLst>
              <a:ext uri="{FF2B5EF4-FFF2-40B4-BE49-F238E27FC236}">
                <a16:creationId xmlns:a16="http://schemas.microsoft.com/office/drawing/2014/main" id="{7D0CD420-4D79-425B-86CB-C94399E4A3A4}"/>
              </a:ext>
            </a:extLst>
          </p:cNvPr>
          <p:cNvGrpSpPr/>
          <p:nvPr/>
        </p:nvGrpSpPr>
        <p:grpSpPr>
          <a:xfrm>
            <a:off x="9713513" y="2048129"/>
            <a:ext cx="201893" cy="372666"/>
            <a:chOff x="4175605" y="3784600"/>
            <a:chExt cx="269190" cy="496888"/>
          </a:xfrm>
          <a:solidFill>
            <a:srgbClr val="FFC300"/>
          </a:solidFill>
        </p:grpSpPr>
        <p:sp>
          <p:nvSpPr>
            <p:cNvPr id="65" name="Oval 182">
              <a:extLst>
                <a:ext uri="{FF2B5EF4-FFF2-40B4-BE49-F238E27FC236}">
                  <a16:creationId xmlns:a16="http://schemas.microsoft.com/office/drawing/2014/main" id="{A88857DE-01A4-42FD-B72B-7FB5884C1D84}"/>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6" name="Freeform 183">
              <a:extLst>
                <a:ext uri="{FF2B5EF4-FFF2-40B4-BE49-F238E27FC236}">
                  <a16:creationId xmlns:a16="http://schemas.microsoft.com/office/drawing/2014/main" id="{97D8E3AF-6413-4F0D-A999-2F1DA9E56B77}"/>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7" name="Group 66" descr="female shape">
            <a:extLst>
              <a:ext uri="{FF2B5EF4-FFF2-40B4-BE49-F238E27FC236}">
                <a16:creationId xmlns:a16="http://schemas.microsoft.com/office/drawing/2014/main" id="{C16AEF33-0608-417D-8CED-02C88545F666}"/>
              </a:ext>
            </a:extLst>
          </p:cNvPr>
          <p:cNvGrpSpPr/>
          <p:nvPr/>
        </p:nvGrpSpPr>
        <p:grpSpPr>
          <a:xfrm>
            <a:off x="9941532" y="2048129"/>
            <a:ext cx="203081" cy="372666"/>
            <a:chOff x="4479631" y="3784600"/>
            <a:chExt cx="270774" cy="496888"/>
          </a:xfrm>
          <a:solidFill>
            <a:srgbClr val="91C300"/>
          </a:solidFill>
        </p:grpSpPr>
        <p:sp>
          <p:nvSpPr>
            <p:cNvPr id="68" name="Oval 184">
              <a:extLst>
                <a:ext uri="{FF2B5EF4-FFF2-40B4-BE49-F238E27FC236}">
                  <a16:creationId xmlns:a16="http://schemas.microsoft.com/office/drawing/2014/main" id="{003CAE5A-B72A-42BF-9CBD-9AE7F74C5EB5}"/>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9" name="Freeform 185">
              <a:extLst>
                <a:ext uri="{FF2B5EF4-FFF2-40B4-BE49-F238E27FC236}">
                  <a16:creationId xmlns:a16="http://schemas.microsoft.com/office/drawing/2014/main" id="{9A2E615F-715A-4F3D-ACC2-A7BD7384F6CB}"/>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0" name="Group 69" descr="female shape">
            <a:extLst>
              <a:ext uri="{FF2B5EF4-FFF2-40B4-BE49-F238E27FC236}">
                <a16:creationId xmlns:a16="http://schemas.microsoft.com/office/drawing/2014/main" id="{A091DBCA-DDEB-4E67-BD9B-5B725DC8D896}"/>
              </a:ext>
            </a:extLst>
          </p:cNvPr>
          <p:cNvGrpSpPr/>
          <p:nvPr/>
        </p:nvGrpSpPr>
        <p:grpSpPr>
          <a:xfrm>
            <a:off x="10170739" y="2048129"/>
            <a:ext cx="201893" cy="372666"/>
            <a:chOff x="4785240" y="3784600"/>
            <a:chExt cx="269190" cy="496888"/>
          </a:xfrm>
          <a:solidFill>
            <a:srgbClr val="00B4F1"/>
          </a:solidFill>
        </p:grpSpPr>
        <p:sp>
          <p:nvSpPr>
            <p:cNvPr id="71" name="Oval 186">
              <a:extLst>
                <a:ext uri="{FF2B5EF4-FFF2-40B4-BE49-F238E27FC236}">
                  <a16:creationId xmlns:a16="http://schemas.microsoft.com/office/drawing/2014/main" id="{28AFFBC4-9580-405A-8EFD-E1CDE29AEDD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2" name="Freeform 187">
              <a:extLst>
                <a:ext uri="{FF2B5EF4-FFF2-40B4-BE49-F238E27FC236}">
                  <a16:creationId xmlns:a16="http://schemas.microsoft.com/office/drawing/2014/main" id="{E2D10685-9D78-494C-B813-E90E97B622F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3" name="Group 72" descr="male shape">
            <a:extLst>
              <a:ext uri="{FF2B5EF4-FFF2-40B4-BE49-F238E27FC236}">
                <a16:creationId xmlns:a16="http://schemas.microsoft.com/office/drawing/2014/main" id="{20DC09B4-3BA9-45F6-BA5A-A82EAD9F8404}"/>
              </a:ext>
            </a:extLst>
          </p:cNvPr>
          <p:cNvGrpSpPr/>
          <p:nvPr/>
        </p:nvGrpSpPr>
        <p:grpSpPr>
          <a:xfrm>
            <a:off x="8163694" y="2567613"/>
            <a:ext cx="214956" cy="372666"/>
            <a:chOff x="2107596" y="3784600"/>
            <a:chExt cx="286608" cy="496888"/>
          </a:xfrm>
          <a:solidFill>
            <a:srgbClr val="00B4F1"/>
          </a:solidFill>
        </p:grpSpPr>
        <p:sp>
          <p:nvSpPr>
            <p:cNvPr id="74" name="Oval 168">
              <a:extLst>
                <a:ext uri="{FF2B5EF4-FFF2-40B4-BE49-F238E27FC236}">
                  <a16:creationId xmlns:a16="http://schemas.microsoft.com/office/drawing/2014/main" id="{E7294F85-01F7-424D-90B3-F2686FB5385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5" name="Freeform 169">
              <a:extLst>
                <a:ext uri="{FF2B5EF4-FFF2-40B4-BE49-F238E27FC236}">
                  <a16:creationId xmlns:a16="http://schemas.microsoft.com/office/drawing/2014/main" id="{3FAFA522-FB88-45C4-8FF8-E0C500A720BF}"/>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6" name="Group 75" descr="male shape">
            <a:extLst>
              <a:ext uri="{FF2B5EF4-FFF2-40B4-BE49-F238E27FC236}">
                <a16:creationId xmlns:a16="http://schemas.microsoft.com/office/drawing/2014/main" id="{27F2191E-09E4-4C57-9095-5E5C4ECD8DD7}"/>
              </a:ext>
            </a:extLst>
          </p:cNvPr>
          <p:cNvGrpSpPr/>
          <p:nvPr/>
        </p:nvGrpSpPr>
        <p:grpSpPr>
          <a:xfrm>
            <a:off x="8392901" y="2567613"/>
            <a:ext cx="213768" cy="372666"/>
            <a:chOff x="2413205" y="3784600"/>
            <a:chExt cx="285024" cy="496888"/>
          </a:xfrm>
          <a:solidFill>
            <a:srgbClr val="91C300"/>
          </a:solidFill>
        </p:grpSpPr>
        <p:sp>
          <p:nvSpPr>
            <p:cNvPr id="77" name="Oval 170">
              <a:extLst>
                <a:ext uri="{FF2B5EF4-FFF2-40B4-BE49-F238E27FC236}">
                  <a16:creationId xmlns:a16="http://schemas.microsoft.com/office/drawing/2014/main" id="{A9473A52-EA1B-4154-9E62-B942CA8DAD08}"/>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8" name="Freeform 171">
              <a:extLst>
                <a:ext uri="{FF2B5EF4-FFF2-40B4-BE49-F238E27FC236}">
                  <a16:creationId xmlns:a16="http://schemas.microsoft.com/office/drawing/2014/main" id="{1AA35C8B-635D-4542-BF07-8E992AFF665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9" name="Group 78" descr="male shape">
            <a:extLst>
              <a:ext uri="{FF2B5EF4-FFF2-40B4-BE49-F238E27FC236}">
                <a16:creationId xmlns:a16="http://schemas.microsoft.com/office/drawing/2014/main" id="{7DCEC686-3821-49E7-BB4E-1FE571BB690A}"/>
              </a:ext>
            </a:extLst>
          </p:cNvPr>
          <p:cNvGrpSpPr/>
          <p:nvPr/>
        </p:nvGrpSpPr>
        <p:grpSpPr>
          <a:xfrm>
            <a:off x="8620920" y="2567613"/>
            <a:ext cx="214956" cy="372666"/>
            <a:chOff x="2717231" y="3784600"/>
            <a:chExt cx="286608" cy="496888"/>
          </a:xfrm>
          <a:solidFill>
            <a:srgbClr val="FFC300"/>
          </a:solidFill>
        </p:grpSpPr>
        <p:sp>
          <p:nvSpPr>
            <p:cNvPr id="80" name="Oval 172">
              <a:extLst>
                <a:ext uri="{FF2B5EF4-FFF2-40B4-BE49-F238E27FC236}">
                  <a16:creationId xmlns:a16="http://schemas.microsoft.com/office/drawing/2014/main" id="{6836910E-4B5F-4BE4-9B4E-241A2A0F22A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1" name="Freeform 173">
              <a:extLst>
                <a:ext uri="{FF2B5EF4-FFF2-40B4-BE49-F238E27FC236}">
                  <a16:creationId xmlns:a16="http://schemas.microsoft.com/office/drawing/2014/main" id="{3D8F580D-AA45-41F9-ACD5-7027A7F8336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2" name="Group 81" descr="male shape">
            <a:extLst>
              <a:ext uri="{FF2B5EF4-FFF2-40B4-BE49-F238E27FC236}">
                <a16:creationId xmlns:a16="http://schemas.microsoft.com/office/drawing/2014/main" id="{3ADE39A9-2F26-42E9-97C0-E475E2545A5C}"/>
              </a:ext>
            </a:extLst>
          </p:cNvPr>
          <p:cNvGrpSpPr/>
          <p:nvPr/>
        </p:nvGrpSpPr>
        <p:grpSpPr>
          <a:xfrm>
            <a:off x="8850128" y="2567613"/>
            <a:ext cx="213768" cy="372666"/>
            <a:chOff x="3022841" y="3784600"/>
            <a:chExt cx="285024" cy="496888"/>
          </a:xfrm>
          <a:solidFill>
            <a:srgbClr val="F8682C"/>
          </a:solidFill>
        </p:grpSpPr>
        <p:sp>
          <p:nvSpPr>
            <p:cNvPr id="83" name="Oval 174">
              <a:extLst>
                <a:ext uri="{FF2B5EF4-FFF2-40B4-BE49-F238E27FC236}">
                  <a16:creationId xmlns:a16="http://schemas.microsoft.com/office/drawing/2014/main" id="{92DE7291-EB6E-4796-A6B3-D960BB2B3895}"/>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4" name="Freeform 175">
              <a:extLst>
                <a:ext uri="{FF2B5EF4-FFF2-40B4-BE49-F238E27FC236}">
                  <a16:creationId xmlns:a16="http://schemas.microsoft.com/office/drawing/2014/main" id="{47F43091-C322-4530-B943-4E4F192BCA6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5" name="Group 84" descr="female shape">
            <a:extLst>
              <a:ext uri="{FF2B5EF4-FFF2-40B4-BE49-F238E27FC236}">
                <a16:creationId xmlns:a16="http://schemas.microsoft.com/office/drawing/2014/main" id="{D749606A-A21D-47D2-B0E6-BE2E446E4E30}"/>
              </a:ext>
            </a:extLst>
          </p:cNvPr>
          <p:cNvGrpSpPr/>
          <p:nvPr/>
        </p:nvGrpSpPr>
        <p:grpSpPr>
          <a:xfrm>
            <a:off x="9257474" y="2567613"/>
            <a:ext cx="201893" cy="372666"/>
            <a:chOff x="3565970" y="3784600"/>
            <a:chExt cx="269190" cy="496888"/>
          </a:xfrm>
          <a:solidFill>
            <a:srgbClr val="F8682C"/>
          </a:solidFill>
        </p:grpSpPr>
        <p:sp>
          <p:nvSpPr>
            <p:cNvPr id="86" name="Oval 178">
              <a:extLst>
                <a:ext uri="{FF2B5EF4-FFF2-40B4-BE49-F238E27FC236}">
                  <a16:creationId xmlns:a16="http://schemas.microsoft.com/office/drawing/2014/main" id="{F2E48F56-91AE-4873-9A17-05D827388FF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7" name="Freeform 179">
              <a:extLst>
                <a:ext uri="{FF2B5EF4-FFF2-40B4-BE49-F238E27FC236}">
                  <a16:creationId xmlns:a16="http://schemas.microsoft.com/office/drawing/2014/main" id="{96B45239-C42F-4000-908A-BA34BC70606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8" name="Group 87" descr="female shape">
            <a:extLst>
              <a:ext uri="{FF2B5EF4-FFF2-40B4-BE49-F238E27FC236}">
                <a16:creationId xmlns:a16="http://schemas.microsoft.com/office/drawing/2014/main" id="{5CDC44E2-3976-4355-BA8A-780E730091CC}"/>
              </a:ext>
            </a:extLst>
          </p:cNvPr>
          <p:cNvGrpSpPr/>
          <p:nvPr/>
        </p:nvGrpSpPr>
        <p:grpSpPr>
          <a:xfrm>
            <a:off x="9485494" y="2567613"/>
            <a:ext cx="203081" cy="372666"/>
            <a:chOff x="3869996" y="3784600"/>
            <a:chExt cx="270774" cy="496888"/>
          </a:xfrm>
          <a:solidFill>
            <a:srgbClr val="FFC300"/>
          </a:solidFill>
        </p:grpSpPr>
        <p:sp>
          <p:nvSpPr>
            <p:cNvPr id="89" name="Oval 180">
              <a:extLst>
                <a:ext uri="{FF2B5EF4-FFF2-40B4-BE49-F238E27FC236}">
                  <a16:creationId xmlns:a16="http://schemas.microsoft.com/office/drawing/2014/main" id="{A192D24F-5A4F-4168-9E9D-C595EBEF8443}"/>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0" name="Freeform 181">
              <a:extLst>
                <a:ext uri="{FF2B5EF4-FFF2-40B4-BE49-F238E27FC236}">
                  <a16:creationId xmlns:a16="http://schemas.microsoft.com/office/drawing/2014/main" id="{550BDDAD-C6E7-4ACC-AAF9-8E37C0CDBF56}"/>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1" name="Group 90" descr="female shape">
            <a:extLst>
              <a:ext uri="{FF2B5EF4-FFF2-40B4-BE49-F238E27FC236}">
                <a16:creationId xmlns:a16="http://schemas.microsoft.com/office/drawing/2014/main" id="{AA7E66E3-FB7B-4BCA-9622-BD41A6CA50EC}"/>
              </a:ext>
            </a:extLst>
          </p:cNvPr>
          <p:cNvGrpSpPr/>
          <p:nvPr/>
        </p:nvGrpSpPr>
        <p:grpSpPr>
          <a:xfrm>
            <a:off x="9714701" y="2567613"/>
            <a:ext cx="201893" cy="372666"/>
            <a:chOff x="4175605" y="3784600"/>
            <a:chExt cx="269190" cy="496888"/>
          </a:xfrm>
          <a:solidFill>
            <a:srgbClr val="FFC300"/>
          </a:solidFill>
        </p:grpSpPr>
        <p:sp>
          <p:nvSpPr>
            <p:cNvPr id="92" name="Oval 182">
              <a:extLst>
                <a:ext uri="{FF2B5EF4-FFF2-40B4-BE49-F238E27FC236}">
                  <a16:creationId xmlns:a16="http://schemas.microsoft.com/office/drawing/2014/main" id="{1327AA0F-4DC9-45BD-810F-DD3260FCC2A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3" name="Freeform 183">
              <a:extLst>
                <a:ext uri="{FF2B5EF4-FFF2-40B4-BE49-F238E27FC236}">
                  <a16:creationId xmlns:a16="http://schemas.microsoft.com/office/drawing/2014/main" id="{C3D3C3E4-AF9D-4C3E-87E8-D62D815F5FDC}"/>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4" name="Group 93" descr="female shape">
            <a:extLst>
              <a:ext uri="{FF2B5EF4-FFF2-40B4-BE49-F238E27FC236}">
                <a16:creationId xmlns:a16="http://schemas.microsoft.com/office/drawing/2014/main" id="{AEB99B69-89A6-4B26-95DF-AD1F6AD5CDEC}"/>
              </a:ext>
            </a:extLst>
          </p:cNvPr>
          <p:cNvGrpSpPr/>
          <p:nvPr/>
        </p:nvGrpSpPr>
        <p:grpSpPr>
          <a:xfrm>
            <a:off x="9942720" y="2567613"/>
            <a:ext cx="203081" cy="372666"/>
            <a:chOff x="4479631" y="3784600"/>
            <a:chExt cx="270774" cy="496888"/>
          </a:xfrm>
          <a:solidFill>
            <a:srgbClr val="91C300"/>
          </a:solidFill>
        </p:grpSpPr>
        <p:sp>
          <p:nvSpPr>
            <p:cNvPr id="95" name="Oval 184">
              <a:extLst>
                <a:ext uri="{FF2B5EF4-FFF2-40B4-BE49-F238E27FC236}">
                  <a16:creationId xmlns:a16="http://schemas.microsoft.com/office/drawing/2014/main" id="{9091F97F-905B-44C6-9CB5-3B62535EF92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6" name="Freeform 185">
              <a:extLst>
                <a:ext uri="{FF2B5EF4-FFF2-40B4-BE49-F238E27FC236}">
                  <a16:creationId xmlns:a16="http://schemas.microsoft.com/office/drawing/2014/main" id="{2BDA6B14-7D7E-4B46-ADDE-D336482E3B14}"/>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7" name="Group 96" descr="female shape">
            <a:extLst>
              <a:ext uri="{FF2B5EF4-FFF2-40B4-BE49-F238E27FC236}">
                <a16:creationId xmlns:a16="http://schemas.microsoft.com/office/drawing/2014/main" id="{317B9314-2B1A-4952-A089-7877E13EFD18}"/>
              </a:ext>
            </a:extLst>
          </p:cNvPr>
          <p:cNvGrpSpPr/>
          <p:nvPr/>
        </p:nvGrpSpPr>
        <p:grpSpPr>
          <a:xfrm>
            <a:off x="10171927" y="2567613"/>
            <a:ext cx="201893" cy="372666"/>
            <a:chOff x="4785240" y="3784600"/>
            <a:chExt cx="269190" cy="496888"/>
          </a:xfrm>
          <a:solidFill>
            <a:srgbClr val="00B4F1"/>
          </a:solidFill>
        </p:grpSpPr>
        <p:sp>
          <p:nvSpPr>
            <p:cNvPr id="98" name="Oval 186">
              <a:extLst>
                <a:ext uri="{FF2B5EF4-FFF2-40B4-BE49-F238E27FC236}">
                  <a16:creationId xmlns:a16="http://schemas.microsoft.com/office/drawing/2014/main" id="{3DA7B5AC-CD33-47FE-B04B-8F2F963C6C93}"/>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9" name="Freeform 187">
              <a:extLst>
                <a:ext uri="{FF2B5EF4-FFF2-40B4-BE49-F238E27FC236}">
                  <a16:creationId xmlns:a16="http://schemas.microsoft.com/office/drawing/2014/main" id="{FB23EFFD-A251-4AD4-9E27-C54AFF0FF450}"/>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spTree>
    <p:extLst>
      <p:ext uri="{BB962C8B-B14F-4D97-AF65-F5344CB8AC3E}">
        <p14:creationId xmlns:p14="http://schemas.microsoft.com/office/powerpoint/2010/main" val="1456285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64570-7E27-2548-8B48-26A940E495BD}"/>
              </a:ext>
            </a:extLst>
          </p:cNvPr>
          <p:cNvSpPr txBox="1"/>
          <p:nvPr/>
        </p:nvSpPr>
        <p:spPr>
          <a:xfrm>
            <a:off x="259080" y="1434059"/>
            <a:ext cx="4245429" cy="22063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NỘI DUNG </a:t>
            </a:r>
            <a:r>
              <a:rPr lang="en-US" sz="4400" b="1" dirty="0">
                <a:latin typeface="+mj-lt"/>
                <a:ea typeface="+mj-ea"/>
                <a:cs typeface="+mj-cs"/>
              </a:rPr>
              <a:t>2</a:t>
            </a:r>
            <a:endParaRPr lang="en-US" sz="4400" b="1" kern="1200" dirty="0">
              <a:solidFill>
                <a:schemeClr val="tx1"/>
              </a:solidFill>
              <a:latin typeface="+mj-lt"/>
              <a:ea typeface="+mj-ea"/>
              <a:cs typeface="+mj-cs"/>
            </a:endParaRPr>
          </a:p>
        </p:txBody>
      </p:sp>
      <p:pic>
        <p:nvPicPr>
          <p:cNvPr id="1026" name="Picture 2" descr="5 Advantages of Continuous Integration">
            <a:extLst>
              <a:ext uri="{FF2B5EF4-FFF2-40B4-BE49-F238E27FC236}">
                <a16:creationId xmlns:a16="http://schemas.microsoft.com/office/drawing/2014/main" id="{423657A9-3997-E441-879F-4B0194FAE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34" b="-1"/>
          <a:stretch/>
        </p:blipFill>
        <p:spPr bwMode="auto">
          <a:xfrm>
            <a:off x="1416121" y="2952739"/>
            <a:ext cx="4005216" cy="22063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258A01E-5FB1-8346-9C09-0E9D130E6800}"/>
              </a:ext>
            </a:extLst>
          </p:cNvPr>
          <p:cNvSpPr>
            <a:spLocks noGrp="1"/>
          </p:cNvSpPr>
          <p:nvPr>
            <p:ph type="sldNum" sz="quarter" idx="12"/>
          </p:nvPr>
        </p:nvSpPr>
        <p:spPr>
          <a:xfrm>
            <a:off x="8657617" y="6356350"/>
            <a:ext cx="2696183" cy="365125"/>
          </a:xfrm>
        </p:spPr>
        <p:txBody>
          <a:bodyPr vert="horz" lIns="91440" tIns="45720" rIns="91440" bIns="45720" rtlCol="0" anchor="ctr">
            <a:normAutofit/>
          </a:bodyPr>
          <a:lstStyle/>
          <a:p>
            <a:pPr>
              <a:spcAft>
                <a:spcPts val="600"/>
              </a:spcAft>
              <a:defRPr/>
            </a:pPr>
            <a:fld id="{D65CCA33-A393-1F49-8828-0A36AD9AB23F}" type="slidenum">
              <a:rPr lang="en-US">
                <a:solidFill>
                  <a:srgbClr val="FFFFFF"/>
                </a:solidFill>
              </a:rPr>
              <a:pPr>
                <a:spcAft>
                  <a:spcPts val="600"/>
                </a:spcAft>
                <a:defRPr/>
              </a:pPr>
              <a:t>19</a:t>
            </a:fld>
            <a:endParaRPr lang="en-US" dirty="0">
              <a:solidFill>
                <a:srgbClr val="FFFFFF"/>
              </a:solidFill>
            </a:endParaRPr>
          </a:p>
        </p:txBody>
      </p:sp>
      <p:sp>
        <p:nvSpPr>
          <p:cNvPr id="3" name="TextBox 2">
            <a:extLst>
              <a:ext uri="{FF2B5EF4-FFF2-40B4-BE49-F238E27FC236}">
                <a16:creationId xmlns:a16="http://schemas.microsoft.com/office/drawing/2014/main" id="{FC862B63-6360-EC4C-8ECC-9CDFC34844D2}"/>
              </a:ext>
            </a:extLst>
          </p:cNvPr>
          <p:cNvSpPr txBox="1"/>
          <p:nvPr/>
        </p:nvSpPr>
        <p:spPr>
          <a:xfrm>
            <a:off x="5661550" y="3429000"/>
            <a:ext cx="3773905" cy="830997"/>
          </a:xfrm>
          <a:prstGeom prst="rect">
            <a:avLst/>
          </a:prstGeom>
          <a:noFill/>
        </p:spPr>
        <p:txBody>
          <a:bodyPr wrap="square" rtlCol="0">
            <a:spAutoFit/>
          </a:bodyPr>
          <a:lstStyle/>
          <a:p>
            <a:pPr algn="ctr">
              <a:spcAft>
                <a:spcPts val="600"/>
              </a:spcAft>
            </a:pPr>
            <a:r>
              <a:rPr lang="en-VN" sz="4800" b="1" dirty="0"/>
              <a:t>NỘI DUNG </a:t>
            </a:r>
            <a:r>
              <a:rPr lang="en-US" sz="4800" b="1" dirty="0" smtClean="0"/>
              <a:t>3</a:t>
            </a:r>
            <a:endParaRPr lang="en-VN" sz="4800" b="1" dirty="0"/>
          </a:p>
        </p:txBody>
      </p:sp>
      <p:sp>
        <p:nvSpPr>
          <p:cNvPr id="11" name="Freeform: Shape 15">
            <a:extLst>
              <a:ext uri="{FF2B5EF4-FFF2-40B4-BE49-F238E27FC236}">
                <a16:creationId xmlns:a16="http://schemas.microsoft.com/office/drawing/2014/main" id="{1A58AB1A-28CA-F949-A57C-2BD2B10882D5}"/>
              </a:ext>
            </a:extLst>
          </p:cNvPr>
          <p:cNvSpPr/>
          <p:nvPr/>
        </p:nvSpPr>
        <p:spPr>
          <a:xfrm>
            <a:off x="5831328" y="4259997"/>
            <a:ext cx="6095061" cy="1612726"/>
          </a:xfrm>
          <a:custGeom>
            <a:avLst/>
            <a:gdLst>
              <a:gd name="connsiteX0" fmla="*/ 0 w 1137872"/>
              <a:gd name="connsiteY0" fmla="*/ 113787 h 1749600"/>
              <a:gd name="connsiteX1" fmla="*/ 113787 w 1137872"/>
              <a:gd name="connsiteY1" fmla="*/ 0 h 1749600"/>
              <a:gd name="connsiteX2" fmla="*/ 1024085 w 1137872"/>
              <a:gd name="connsiteY2" fmla="*/ 0 h 1749600"/>
              <a:gd name="connsiteX3" fmla="*/ 1137872 w 1137872"/>
              <a:gd name="connsiteY3" fmla="*/ 113787 h 1749600"/>
              <a:gd name="connsiteX4" fmla="*/ 1137872 w 1137872"/>
              <a:gd name="connsiteY4" fmla="*/ 1635813 h 1749600"/>
              <a:gd name="connsiteX5" fmla="*/ 1024085 w 1137872"/>
              <a:gd name="connsiteY5" fmla="*/ 1749600 h 1749600"/>
              <a:gd name="connsiteX6" fmla="*/ 113787 w 1137872"/>
              <a:gd name="connsiteY6" fmla="*/ 1749600 h 1749600"/>
              <a:gd name="connsiteX7" fmla="*/ 0 w 1137872"/>
              <a:gd name="connsiteY7" fmla="*/ 1635813 h 1749600"/>
              <a:gd name="connsiteX8" fmla="*/ 0 w 1137872"/>
              <a:gd name="connsiteY8" fmla="*/ 113787 h 17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872" h="1749600">
                <a:moveTo>
                  <a:pt x="0" y="113787"/>
                </a:moveTo>
                <a:cubicBezTo>
                  <a:pt x="0" y="50944"/>
                  <a:pt x="50944" y="0"/>
                  <a:pt x="113787" y="0"/>
                </a:cubicBezTo>
                <a:lnTo>
                  <a:pt x="1024085" y="0"/>
                </a:lnTo>
                <a:cubicBezTo>
                  <a:pt x="1086928" y="0"/>
                  <a:pt x="1137872" y="50944"/>
                  <a:pt x="1137872" y="113787"/>
                </a:cubicBezTo>
                <a:lnTo>
                  <a:pt x="1137872" y="1635813"/>
                </a:lnTo>
                <a:cubicBezTo>
                  <a:pt x="1137872" y="1698656"/>
                  <a:pt x="1086928" y="1749600"/>
                  <a:pt x="1024085" y="1749600"/>
                </a:cubicBezTo>
                <a:lnTo>
                  <a:pt x="113787" y="1749600"/>
                </a:lnTo>
                <a:cubicBezTo>
                  <a:pt x="50944" y="1749600"/>
                  <a:pt x="0" y="1698656"/>
                  <a:pt x="0" y="1635813"/>
                </a:cubicBezTo>
                <a:lnTo>
                  <a:pt x="0" y="113787"/>
                </a:lnTo>
                <a:close/>
              </a:path>
            </a:pathLst>
          </a:custGeom>
          <a:noFill/>
          <a:ln>
            <a:solidFill>
              <a:schemeClr val="accent6"/>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t" anchorCtr="0">
            <a:noAutofit/>
          </a:bodyPr>
          <a:lstStyle/>
          <a:p>
            <a:pPr algn="ctr"/>
            <a:r>
              <a:rPr lang="en-US" sz="3600" b="1" dirty="0" err="1" smtClean="0"/>
              <a:t>Tổ</a:t>
            </a:r>
            <a:r>
              <a:rPr lang="en-US" sz="3600" b="1" dirty="0" smtClean="0"/>
              <a:t> </a:t>
            </a:r>
            <a:r>
              <a:rPr lang="en-US" sz="3600" b="1" dirty="0" err="1" smtClean="0"/>
              <a:t>chức</a:t>
            </a:r>
            <a:r>
              <a:rPr lang="en-US" sz="3600" b="1" dirty="0" smtClean="0"/>
              <a:t> </a:t>
            </a:r>
            <a:r>
              <a:rPr lang="en-US" sz="3600" b="1" dirty="0" err="1" smtClean="0"/>
              <a:t>thực</a:t>
            </a:r>
            <a:r>
              <a:rPr lang="en-US" sz="3600" b="1" dirty="0" smtClean="0"/>
              <a:t> </a:t>
            </a:r>
            <a:r>
              <a:rPr lang="en-US" sz="3600" b="1" dirty="0" err="1" smtClean="0"/>
              <a:t>hiện</a:t>
            </a:r>
            <a:endParaRPr lang="en-US" sz="3600" dirty="0"/>
          </a:p>
        </p:txBody>
      </p:sp>
    </p:spTree>
    <p:extLst>
      <p:ext uri="{BB962C8B-B14F-4D97-AF65-F5344CB8AC3E}">
        <p14:creationId xmlns:p14="http://schemas.microsoft.com/office/powerpoint/2010/main" val="356917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496829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4949" y="1456427"/>
            <a:ext cx="5885906" cy="471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think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10200" y="3124200"/>
            <a:ext cx="2471738" cy="3048000"/>
          </a:xfr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434541" y="3305860"/>
            <a:ext cx="2469094" cy="3048264"/>
          </a:xfrm>
          <a:prstGeom prst="rect">
            <a:avLst/>
          </a:prstGeom>
        </p:spPr>
      </p:pic>
      <p:sp>
        <p:nvSpPr>
          <p:cNvPr id="3" name="Cloud Callout 2"/>
          <p:cNvSpPr/>
          <p:nvPr/>
        </p:nvSpPr>
        <p:spPr>
          <a:xfrm>
            <a:off x="5410200" y="235131"/>
            <a:ext cx="4726577" cy="3589022"/>
          </a:xfrm>
          <a:prstGeom prst="cloudCallout">
            <a:avLst>
              <a:gd name="adj1" fmla="val 56859"/>
              <a:gd name="adj2" fmla="val 36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khai</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vấn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tâm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lý</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học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sinh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trong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trường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phổ</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p>
          <a:p>
            <a:pPr algn="ctr"/>
            <a:endParaRPr lang="en-US" sz="2400" dirty="0"/>
          </a:p>
        </p:txBody>
      </p:sp>
    </p:spTree>
    <p:extLst>
      <p:ext uri="{BB962C8B-B14F-4D97-AF65-F5344CB8AC3E}">
        <p14:creationId xmlns:p14="http://schemas.microsoft.com/office/powerpoint/2010/main" val="44322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2800" b="1" dirty="0"/>
              <a:t>1</a:t>
            </a:r>
            <a:r>
              <a:rPr lang="en-US" sz="2800" b="1" dirty="0" smtClean="0"/>
              <a:t>. </a:t>
            </a:r>
            <a:r>
              <a:rPr lang="en-US" sz="2800" b="1" dirty="0" err="1" smtClean="0"/>
              <a:t>Trách</a:t>
            </a:r>
            <a:r>
              <a:rPr lang="en-US" sz="2800" b="1" dirty="0" smtClean="0"/>
              <a:t> </a:t>
            </a:r>
            <a:r>
              <a:rPr lang="en-US" sz="2800" b="1" dirty="0" err="1" smtClean="0"/>
              <a:t>nhiệm</a:t>
            </a:r>
            <a:r>
              <a:rPr lang="en-US" sz="2800" b="1" dirty="0" smtClean="0"/>
              <a:t> </a:t>
            </a:r>
            <a:r>
              <a:rPr lang="en-US" sz="2800" b="1" dirty="0" err="1" smtClean="0"/>
              <a:t>của</a:t>
            </a:r>
            <a:r>
              <a:rPr lang="en-US" sz="2800" b="1" dirty="0" smtClean="0"/>
              <a:t> </a:t>
            </a:r>
            <a:r>
              <a:rPr lang="en-US" sz="2800" b="1" dirty="0" err="1" smtClean="0"/>
              <a:t>hiệu</a:t>
            </a:r>
            <a:r>
              <a:rPr lang="en-US" sz="2800" b="1" dirty="0" smtClean="0"/>
              <a:t> </a:t>
            </a:r>
            <a:r>
              <a:rPr lang="en-US" sz="2800" b="1" dirty="0" err="1" smtClean="0"/>
              <a:t>trưởng</a:t>
            </a:r>
            <a:endParaRPr lang="en-VN" sz="2800" dirty="0"/>
          </a:p>
        </p:txBody>
      </p:sp>
      <p:sp>
        <p:nvSpPr>
          <p:cNvPr id="9" name="Content Placeholder 8">
            <a:extLst>
              <a:ext uri="{FF2B5EF4-FFF2-40B4-BE49-F238E27FC236}">
                <a16:creationId xmlns:a16="http://schemas.microsoft.com/office/drawing/2014/main" id="{37F3FF03-67D6-F44A-81E1-C985E27FD018}"/>
              </a:ext>
            </a:extLst>
          </p:cNvPr>
          <p:cNvSpPr>
            <a:spLocks noGrp="1"/>
          </p:cNvSpPr>
          <p:nvPr>
            <p:ph idx="1"/>
          </p:nvPr>
        </p:nvSpPr>
        <p:spPr>
          <a:xfrm>
            <a:off x="1962150" y="1934504"/>
            <a:ext cx="9611541" cy="4351338"/>
          </a:xfrm>
        </p:spPr>
        <p:txBody>
          <a:bodyPr/>
          <a:lstStyle/>
          <a:p>
            <a:pPr marL="0" indent="0">
              <a:spcAft>
                <a:spcPts val="1200"/>
              </a:spcAft>
              <a:buNone/>
            </a:pPr>
            <a:r>
              <a:rPr lang="vi-VN" dirty="0"/>
              <a:t>1.1. Thành lập Tổ Tư vấn, hỗ trợ học sinh của nhà trường; quy định chức năng, nhiệm vụ, cơ chế phối hợp, chỉ đạo và xây dựng kế hoạch và tổ chức các hoạt động tư vấn tâm lý cho học sinh.</a:t>
            </a:r>
            <a:endParaRPr lang="en-US" dirty="0"/>
          </a:p>
          <a:p>
            <a:pPr marL="0" indent="0">
              <a:spcAft>
                <a:spcPts val="1200"/>
              </a:spcAft>
              <a:buNone/>
            </a:pPr>
            <a:r>
              <a:rPr lang="vi-VN" dirty="0"/>
              <a:t>1.2. Tổ chức khảo sát, xây dựng dữ liệu tâm lý ban đầu đối với học sinh đầu cấp học; phân loại, theo dõi, cập nhật thường xuyên đặc điểm, diễn biến tâm lý của học sinh.</a:t>
            </a:r>
            <a:endParaRPr lang="en-US" dirty="0"/>
          </a:p>
          <a:p>
            <a:pPr marL="0" indent="0">
              <a:spcAft>
                <a:spcPts val="1200"/>
              </a:spcAft>
              <a:buNone/>
            </a:pPr>
            <a:r>
              <a:rPr lang="vi-VN" dirty="0"/>
              <a:t>1.3. Sơ kết, tổng kết, báo cáo cơ quan quản lý cấp trên trực tiếp theo định kỳ từng năm học.</a:t>
            </a:r>
            <a:endParaRPr lang="en-US" dirty="0"/>
          </a:p>
        </p:txBody>
      </p:sp>
      <p:sp>
        <p:nvSpPr>
          <p:cNvPr id="2" name="Slide Number Placeholder 1">
            <a:extLst>
              <a:ext uri="{FF2B5EF4-FFF2-40B4-BE49-F238E27FC236}">
                <a16:creationId xmlns:a16="http://schemas.microsoft.com/office/drawing/2014/main" id="{67988A5A-F558-7346-8511-43301130641B}"/>
              </a:ext>
            </a:extLst>
          </p:cNvPr>
          <p:cNvSpPr>
            <a:spLocks noGrp="1"/>
          </p:cNvSpPr>
          <p:nvPr>
            <p:ph type="sldNum" sz="quarter" idx="12"/>
          </p:nvPr>
        </p:nvSpPr>
        <p:spPr/>
        <p:txBody>
          <a:bodyPr/>
          <a:lstStyle/>
          <a:p>
            <a:fld id="{D65CCA33-A393-1F49-8828-0A36AD9AB23F}" type="slidenum">
              <a:rPr lang="x-none" smtClean="0"/>
              <a:t>20</a:t>
            </a:fld>
            <a:endParaRPr lang="x-none"/>
          </a:p>
        </p:txBody>
      </p:sp>
      <p:cxnSp>
        <p:nvCxnSpPr>
          <p:cNvPr id="5" name="Straight Connector 4">
            <a:extLst>
              <a:ext uri="{FF2B5EF4-FFF2-40B4-BE49-F238E27FC236}">
                <a16:creationId xmlns:a16="http://schemas.microsoft.com/office/drawing/2014/main"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DA77A3E0-EE62-448E-A7F1-A63F6EDA26C6}"/>
              </a:ext>
            </a:extLst>
          </p:cNvPr>
          <p:cNvPicPr>
            <a:picLocks noChangeAspect="1"/>
          </p:cNvPicPr>
          <p:nvPr/>
        </p:nvPicPr>
        <p:blipFill>
          <a:blip r:embed="rId2"/>
          <a:stretch>
            <a:fillRect/>
          </a:stretch>
        </p:blipFill>
        <p:spPr>
          <a:xfrm>
            <a:off x="912572" y="4827627"/>
            <a:ext cx="722586" cy="722586"/>
          </a:xfrm>
          <a:prstGeom prst="rect">
            <a:avLst/>
          </a:prstGeom>
        </p:spPr>
      </p:pic>
      <p:pic>
        <p:nvPicPr>
          <p:cNvPr id="19" name="Picture 18">
            <a:extLst>
              <a:ext uri="{FF2B5EF4-FFF2-40B4-BE49-F238E27FC236}">
                <a16:creationId xmlns:a16="http://schemas.microsoft.com/office/drawing/2014/main" id="{D293B714-1138-44EF-8A6C-F16A148E6395}"/>
              </a:ext>
            </a:extLst>
          </p:cNvPr>
          <p:cNvPicPr>
            <a:picLocks noChangeAspect="1"/>
          </p:cNvPicPr>
          <p:nvPr/>
        </p:nvPicPr>
        <p:blipFill>
          <a:blip r:embed="rId3"/>
          <a:stretch>
            <a:fillRect/>
          </a:stretch>
        </p:blipFill>
        <p:spPr>
          <a:xfrm>
            <a:off x="912572" y="3371275"/>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id="{F5E617F2-7D08-4538-BBDD-104EEA2459E8}"/>
              </a:ext>
            </a:extLst>
          </p:cNvPr>
          <p:cNvPicPr>
            <a:picLocks noChangeAspect="1"/>
          </p:cNvPicPr>
          <p:nvPr/>
        </p:nvPicPr>
        <p:blipFill>
          <a:blip r:embed="rId4"/>
          <a:stretch>
            <a:fillRect/>
          </a:stretch>
        </p:blipFill>
        <p:spPr>
          <a:xfrm>
            <a:off x="856592" y="1914923"/>
            <a:ext cx="722586" cy="722586"/>
          </a:xfrm>
          <a:prstGeom prst="rect">
            <a:avLst/>
          </a:prstGeom>
        </p:spPr>
      </p:pic>
    </p:spTree>
    <p:extLst>
      <p:ext uri="{BB962C8B-B14F-4D97-AF65-F5344CB8AC3E}">
        <p14:creationId xmlns:p14="http://schemas.microsoft.com/office/powerpoint/2010/main" val="696567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287C5-6E4A-B943-AB1E-D56232E7647D}"/>
              </a:ext>
            </a:extLst>
          </p:cNvPr>
          <p:cNvSpPr>
            <a:spLocks noGrp="1"/>
          </p:cNvSpPr>
          <p:nvPr>
            <p:ph type="subTitle" idx="1"/>
          </p:nvPr>
        </p:nvSpPr>
        <p:spPr>
          <a:xfrm>
            <a:off x="838200" y="1834268"/>
            <a:ext cx="10782300" cy="1320049"/>
          </a:xfrm>
          <a:noFill/>
        </p:spPr>
        <p:txBody>
          <a:bodyPr>
            <a:noAutofit/>
          </a:bodyPr>
          <a:lstStyle/>
          <a:p>
            <a:pPr>
              <a:lnSpc>
                <a:spcPct val="100000"/>
              </a:lnSpc>
            </a:pPr>
            <a:r>
              <a:rPr lang="en-US" sz="2800" b="1" dirty="0" smtClean="0"/>
              <a:t>2. </a:t>
            </a:r>
            <a:r>
              <a:rPr lang="vi-VN" sz="2800" b="1" dirty="0" smtClean="0"/>
              <a:t>XÂY </a:t>
            </a:r>
            <a:r>
              <a:rPr lang="vi-VN" sz="2800" b="1" dirty="0"/>
              <a:t>DỰNG</a:t>
            </a:r>
            <a:r>
              <a:rPr lang="en-US" sz="2800" b="1" dirty="0"/>
              <a:t> KẾ HOẠCH HOẠT ĐỘNG TƯ VẤN TÂM LÝ HỌC ĐƯỜNG NĂM HỌC….</a:t>
            </a:r>
            <a:endParaRPr lang="en-VN" sz="2800" dirty="0"/>
          </a:p>
        </p:txBody>
      </p:sp>
      <p:pic>
        <p:nvPicPr>
          <p:cNvPr id="7170" name="Picture 2" descr="The Importance of Having a Comprehensive Financial Plan | DJB Chartered  Professional AccountantsDJB Chartered Professional Accountants">
            <a:extLst>
              <a:ext uri="{FF2B5EF4-FFF2-40B4-BE49-F238E27FC236}">
                <a16:creationId xmlns:a16="http://schemas.microsoft.com/office/drawing/2014/main" id="{CE868727-4385-4302-860B-A245426DE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76924"/>
            <a:ext cx="3314700" cy="2065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on&#10;&#10;Description automatically generated">
            <a:extLst>
              <a:ext uri="{FF2B5EF4-FFF2-40B4-BE49-F238E27FC236}">
                <a16:creationId xmlns:a16="http://schemas.microsoft.com/office/drawing/2014/main" id="{DE997582-6871-432E-B1D7-8CE0228D0369}"/>
              </a:ext>
            </a:extLst>
          </p:cNvPr>
          <p:cNvPicPr>
            <a:picLocks noChangeAspect="1"/>
          </p:cNvPicPr>
          <p:nvPr/>
        </p:nvPicPr>
        <p:blipFill>
          <a:blip r:embed="rId3"/>
          <a:stretch>
            <a:fillRect/>
          </a:stretch>
        </p:blipFill>
        <p:spPr>
          <a:xfrm>
            <a:off x="4143299" y="3770045"/>
            <a:ext cx="676199" cy="676199"/>
          </a:xfrm>
          <a:prstGeom prst="rect">
            <a:avLst/>
          </a:prstGeom>
        </p:spPr>
      </p:pic>
      <p:pic>
        <p:nvPicPr>
          <p:cNvPr id="9" name="Picture 8" descr="Icon&#10;&#10;Description automatically generated">
            <a:extLst>
              <a:ext uri="{FF2B5EF4-FFF2-40B4-BE49-F238E27FC236}">
                <a16:creationId xmlns:a16="http://schemas.microsoft.com/office/drawing/2014/main" id="{CEF8ACEA-868F-4F8E-9EDB-E65DC0072E86}"/>
              </a:ext>
            </a:extLst>
          </p:cNvPr>
          <p:cNvPicPr>
            <a:picLocks noChangeAspect="1"/>
          </p:cNvPicPr>
          <p:nvPr/>
        </p:nvPicPr>
        <p:blipFill>
          <a:blip r:embed="rId4"/>
          <a:stretch>
            <a:fillRect/>
          </a:stretch>
        </p:blipFill>
        <p:spPr>
          <a:xfrm>
            <a:off x="4152900" y="4912779"/>
            <a:ext cx="666598" cy="666598"/>
          </a:xfrm>
          <a:prstGeom prst="rect">
            <a:avLst/>
          </a:prstGeom>
        </p:spPr>
      </p:pic>
    </p:spTree>
    <p:extLst>
      <p:ext uri="{BB962C8B-B14F-4D97-AF65-F5344CB8AC3E}">
        <p14:creationId xmlns:p14="http://schemas.microsoft.com/office/powerpoint/2010/main" val="2116810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FD6CF-53BF-43A9-AF86-600A596B855D}"/>
              </a:ext>
            </a:extLst>
          </p:cNvPr>
          <p:cNvSpPr>
            <a:spLocks noGrp="1"/>
          </p:cNvSpPr>
          <p:nvPr>
            <p:ph type="sldNum" sz="quarter" idx="12"/>
          </p:nvPr>
        </p:nvSpPr>
        <p:spPr/>
        <p:txBody>
          <a:bodyPr/>
          <a:lstStyle/>
          <a:p>
            <a:fld id="{D65CCA33-A393-1F49-8828-0A36AD9AB23F}" type="slidenum">
              <a:rPr lang="x-none" smtClean="0"/>
              <a:t>22</a:t>
            </a:fld>
            <a:endParaRPr lang="x-none"/>
          </a:p>
        </p:txBody>
      </p:sp>
      <p:grpSp>
        <p:nvGrpSpPr>
          <p:cNvPr id="4" name="Group 45">
            <a:extLst>
              <a:ext uri="{FF2B5EF4-FFF2-40B4-BE49-F238E27FC236}">
                <a16:creationId xmlns:a16="http://schemas.microsoft.com/office/drawing/2014/main" id="{B53E161A-2981-471F-9EE4-42C246FF7ABB}"/>
              </a:ext>
            </a:extLst>
          </p:cNvPr>
          <p:cNvGrpSpPr>
            <a:grpSpLocks/>
          </p:cNvGrpSpPr>
          <p:nvPr/>
        </p:nvGrpSpPr>
        <p:grpSpPr bwMode="auto">
          <a:xfrm>
            <a:off x="1225957" y="1750245"/>
            <a:ext cx="1893888" cy="1522413"/>
            <a:chOff x="1488" y="1438"/>
            <a:chExt cx="1193" cy="959"/>
          </a:xfrm>
        </p:grpSpPr>
        <p:grpSp>
          <p:nvGrpSpPr>
            <p:cNvPr id="5" name="Group 8">
              <a:extLst>
                <a:ext uri="{FF2B5EF4-FFF2-40B4-BE49-F238E27FC236}">
                  <a16:creationId xmlns:a16="http://schemas.microsoft.com/office/drawing/2014/main" id="{74278D9E-E66F-4C37-92BD-A071234FDF4C}"/>
                </a:ext>
              </a:extLst>
            </p:cNvPr>
            <p:cNvGrpSpPr>
              <a:grpSpLocks/>
            </p:cNvGrpSpPr>
            <p:nvPr/>
          </p:nvGrpSpPr>
          <p:grpSpPr bwMode="auto">
            <a:xfrm>
              <a:off x="1488" y="1438"/>
              <a:ext cx="1193" cy="959"/>
              <a:chOff x="1110" y="2656"/>
              <a:chExt cx="1549" cy="1351"/>
            </a:xfrm>
          </p:grpSpPr>
          <p:sp>
            <p:nvSpPr>
              <p:cNvPr id="7" name="AutoShape 9">
                <a:extLst>
                  <a:ext uri="{FF2B5EF4-FFF2-40B4-BE49-F238E27FC236}">
                    <a16:creationId xmlns:a16="http://schemas.microsoft.com/office/drawing/2014/main" id="{100583C7-EF9C-49E2-B42D-75F612AB4288}"/>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8" name="AutoShape 10">
                <a:extLst>
                  <a:ext uri="{FF2B5EF4-FFF2-40B4-BE49-F238E27FC236}">
                    <a16:creationId xmlns:a16="http://schemas.microsoft.com/office/drawing/2014/main" id="{841784F7-9F6E-46CC-BCB3-7D48CC9B672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9" name="AutoShape 11">
                <a:extLst>
                  <a:ext uri="{FF2B5EF4-FFF2-40B4-BE49-F238E27FC236}">
                    <a16:creationId xmlns:a16="http://schemas.microsoft.com/office/drawing/2014/main" id="{4E475ACA-52EE-4EA1-B60C-4B5C7515AF7E}"/>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grpSp>
        <p:sp>
          <p:nvSpPr>
            <p:cNvPr id="6" name="Text Box 17">
              <a:extLst>
                <a:ext uri="{FF2B5EF4-FFF2-40B4-BE49-F238E27FC236}">
                  <a16:creationId xmlns:a16="http://schemas.microsoft.com/office/drawing/2014/main" id="{0296AE47-5C7F-4F58-81E3-CC0733A706CB}"/>
                </a:ext>
              </a:extLst>
            </p:cNvPr>
            <p:cNvSpPr txBox="1">
              <a:spLocks noChangeArrowheads="1"/>
            </p:cNvSpPr>
            <p:nvPr/>
          </p:nvSpPr>
          <p:spPr bwMode="gray">
            <a:xfrm>
              <a:off x="1967" y="1642"/>
              <a:ext cx="24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US" altLang="vi-VN" sz="2800" b="1" kern="0" dirty="0">
                  <a:solidFill>
                    <a:srgbClr val="FFFFFF"/>
                  </a:solidFill>
                  <a:latin typeface="Arial" panose="020B0604020202020204" pitchFamily="34" charset="0"/>
                </a:rPr>
                <a:t>1</a:t>
              </a:r>
            </a:p>
            <a:p>
              <a:pPr algn="ctr" eaLnBrk="0" fontAlgn="base" hangingPunct="0">
                <a:spcBef>
                  <a:spcPct val="0"/>
                </a:spcBef>
                <a:spcAft>
                  <a:spcPct val="0"/>
                </a:spcAft>
                <a:defRPr/>
              </a:pPr>
              <a:endParaRPr lang="en-US" altLang="vi-VN" sz="1400" kern="0" dirty="0">
                <a:solidFill>
                  <a:srgbClr val="FFFFFF"/>
                </a:solidFill>
                <a:latin typeface="Arial" panose="020B0604020202020204" pitchFamily="34" charset="0"/>
              </a:endParaRPr>
            </a:p>
          </p:txBody>
        </p:sp>
      </p:grpSp>
      <p:grpSp>
        <p:nvGrpSpPr>
          <p:cNvPr id="10" name="Group 39">
            <a:extLst>
              <a:ext uri="{FF2B5EF4-FFF2-40B4-BE49-F238E27FC236}">
                <a16:creationId xmlns:a16="http://schemas.microsoft.com/office/drawing/2014/main" id="{09D28659-E25D-43D2-BDF0-7181FC48EF1C}"/>
              </a:ext>
            </a:extLst>
          </p:cNvPr>
          <p:cNvGrpSpPr>
            <a:grpSpLocks/>
          </p:cNvGrpSpPr>
          <p:nvPr/>
        </p:nvGrpSpPr>
        <p:grpSpPr bwMode="auto">
          <a:xfrm>
            <a:off x="5053877" y="1750245"/>
            <a:ext cx="1892300" cy="1522413"/>
            <a:chOff x="2356" y="1919"/>
            <a:chExt cx="1192" cy="959"/>
          </a:xfrm>
        </p:grpSpPr>
        <p:grpSp>
          <p:nvGrpSpPr>
            <p:cNvPr id="11" name="Group 12">
              <a:extLst>
                <a:ext uri="{FF2B5EF4-FFF2-40B4-BE49-F238E27FC236}">
                  <a16:creationId xmlns:a16="http://schemas.microsoft.com/office/drawing/2014/main" id="{CEC6501A-3F01-4568-A0F5-8C38CD042626}"/>
                </a:ext>
              </a:extLst>
            </p:cNvPr>
            <p:cNvGrpSpPr>
              <a:grpSpLocks/>
            </p:cNvGrpSpPr>
            <p:nvPr/>
          </p:nvGrpSpPr>
          <p:grpSpPr bwMode="auto">
            <a:xfrm>
              <a:off x="2356" y="1919"/>
              <a:ext cx="1192" cy="959"/>
              <a:chOff x="3174" y="2656"/>
              <a:chExt cx="1549" cy="1351"/>
            </a:xfrm>
          </p:grpSpPr>
          <p:sp>
            <p:nvSpPr>
              <p:cNvPr id="13" name="AutoShape 13">
                <a:extLst>
                  <a:ext uri="{FF2B5EF4-FFF2-40B4-BE49-F238E27FC236}">
                    <a16:creationId xmlns:a16="http://schemas.microsoft.com/office/drawing/2014/main" id="{1EEE6F48-4AC5-4CDF-B05B-767C22A333F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14" name="AutoShape 14">
                <a:extLst>
                  <a:ext uri="{FF2B5EF4-FFF2-40B4-BE49-F238E27FC236}">
                    <a16:creationId xmlns:a16="http://schemas.microsoft.com/office/drawing/2014/main" id="{0DB1207C-5EAE-460E-BCE3-E0BD57BB5469}"/>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15" name="AutoShape 15">
                <a:extLst>
                  <a:ext uri="{FF2B5EF4-FFF2-40B4-BE49-F238E27FC236}">
                    <a16:creationId xmlns:a16="http://schemas.microsoft.com/office/drawing/2014/main" id="{D1DB2ACE-BC37-463A-9C8B-70B129CACA38}"/>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grpSp>
        <p:sp>
          <p:nvSpPr>
            <p:cNvPr id="12" name="Text Box 18">
              <a:extLst>
                <a:ext uri="{FF2B5EF4-FFF2-40B4-BE49-F238E27FC236}">
                  <a16:creationId xmlns:a16="http://schemas.microsoft.com/office/drawing/2014/main" id="{029644DC-39A9-4EAE-82A1-DF07A6340CC2}"/>
                </a:ext>
              </a:extLst>
            </p:cNvPr>
            <p:cNvSpPr txBox="1">
              <a:spLocks noChangeArrowheads="1"/>
            </p:cNvSpPr>
            <p:nvPr/>
          </p:nvSpPr>
          <p:spPr bwMode="gray">
            <a:xfrm>
              <a:off x="2811" y="2133"/>
              <a:ext cx="24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US" altLang="vi-VN" sz="2800" b="1" kern="0" dirty="0">
                  <a:solidFill>
                    <a:srgbClr val="FFFFFF"/>
                  </a:solidFill>
                  <a:latin typeface="Arial" panose="020B0604020202020204" pitchFamily="34" charset="0"/>
                </a:rPr>
                <a:t>2</a:t>
              </a:r>
            </a:p>
            <a:p>
              <a:pPr algn="ctr" eaLnBrk="0" fontAlgn="base" hangingPunct="0">
                <a:spcBef>
                  <a:spcPct val="0"/>
                </a:spcBef>
                <a:spcAft>
                  <a:spcPct val="0"/>
                </a:spcAft>
                <a:defRPr/>
              </a:pPr>
              <a:endParaRPr lang="en-US" altLang="vi-VN" sz="1400" kern="0" dirty="0">
                <a:solidFill>
                  <a:srgbClr val="FFFFFF"/>
                </a:solidFill>
                <a:latin typeface="Arial" panose="020B0604020202020204" pitchFamily="34" charset="0"/>
              </a:endParaRPr>
            </a:p>
          </p:txBody>
        </p:sp>
      </p:grpSp>
      <p:grpSp>
        <p:nvGrpSpPr>
          <p:cNvPr id="22" name="Group 44">
            <a:extLst>
              <a:ext uri="{FF2B5EF4-FFF2-40B4-BE49-F238E27FC236}">
                <a16:creationId xmlns:a16="http://schemas.microsoft.com/office/drawing/2014/main" id="{EDEAAB21-D10C-48B1-8216-063C9630AB52}"/>
              </a:ext>
            </a:extLst>
          </p:cNvPr>
          <p:cNvGrpSpPr>
            <a:grpSpLocks/>
          </p:cNvGrpSpPr>
          <p:nvPr/>
        </p:nvGrpSpPr>
        <p:grpSpPr bwMode="auto">
          <a:xfrm>
            <a:off x="8578204" y="1737285"/>
            <a:ext cx="1893888" cy="1522413"/>
            <a:chOff x="1488" y="2400"/>
            <a:chExt cx="1193" cy="959"/>
          </a:xfrm>
        </p:grpSpPr>
        <p:grpSp>
          <p:nvGrpSpPr>
            <p:cNvPr id="23" name="Group 29">
              <a:extLst>
                <a:ext uri="{FF2B5EF4-FFF2-40B4-BE49-F238E27FC236}">
                  <a16:creationId xmlns:a16="http://schemas.microsoft.com/office/drawing/2014/main" id="{EB5915F6-B029-4331-B4EF-D728C6DFD9BB}"/>
                </a:ext>
              </a:extLst>
            </p:cNvPr>
            <p:cNvGrpSpPr>
              <a:grpSpLocks/>
            </p:cNvGrpSpPr>
            <p:nvPr/>
          </p:nvGrpSpPr>
          <p:grpSpPr bwMode="auto">
            <a:xfrm>
              <a:off x="1488" y="2400"/>
              <a:ext cx="1193" cy="959"/>
              <a:chOff x="3174" y="2656"/>
              <a:chExt cx="1549" cy="1351"/>
            </a:xfrm>
          </p:grpSpPr>
          <p:sp>
            <p:nvSpPr>
              <p:cNvPr id="25" name="AutoShape 30">
                <a:extLst>
                  <a:ext uri="{FF2B5EF4-FFF2-40B4-BE49-F238E27FC236}">
                    <a16:creationId xmlns:a16="http://schemas.microsoft.com/office/drawing/2014/main" id="{64850543-6533-4C23-84A9-D7B1281D76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26" name="AutoShape 31">
                <a:extLst>
                  <a:ext uri="{FF2B5EF4-FFF2-40B4-BE49-F238E27FC236}">
                    <a16:creationId xmlns:a16="http://schemas.microsoft.com/office/drawing/2014/main" id="{053C15A0-7B43-403E-A0A4-FFFCB5146640}"/>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sp>
            <p:nvSpPr>
              <p:cNvPr id="27" name="AutoShape 32">
                <a:extLst>
                  <a:ext uri="{FF2B5EF4-FFF2-40B4-BE49-F238E27FC236}">
                    <a16:creationId xmlns:a16="http://schemas.microsoft.com/office/drawing/2014/main" id="{BEB66B6F-60BC-40F1-8FA6-B589B9149DD3}"/>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66CC">
                      <a:gamma/>
                      <a:shade val="46275"/>
                      <a:invGamma/>
                    </a:srgbClr>
                  </a:gs>
                </a:gsLst>
                <a:lin ang="54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vi-VN" kern="0">
                  <a:solidFill>
                    <a:srgbClr val="FFFFFF"/>
                  </a:solidFill>
                  <a:latin typeface="Tahoma" panose="020B0604030504040204" pitchFamily="34" charset="0"/>
                </a:endParaRPr>
              </a:p>
            </p:txBody>
          </p:sp>
        </p:grpSp>
        <p:sp>
          <p:nvSpPr>
            <p:cNvPr id="24" name="Text Box 33">
              <a:extLst>
                <a:ext uri="{FF2B5EF4-FFF2-40B4-BE49-F238E27FC236}">
                  <a16:creationId xmlns:a16="http://schemas.microsoft.com/office/drawing/2014/main" id="{F807FB0A-30E0-4F7F-9583-DEF4EF4D5249}"/>
                </a:ext>
              </a:extLst>
            </p:cNvPr>
            <p:cNvSpPr txBox="1">
              <a:spLocks noChangeArrowheads="1"/>
            </p:cNvSpPr>
            <p:nvPr/>
          </p:nvSpPr>
          <p:spPr bwMode="gray">
            <a:xfrm>
              <a:off x="1977" y="2602"/>
              <a:ext cx="224"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US" altLang="vi-VN" sz="2400" b="1" kern="0" dirty="0">
                  <a:solidFill>
                    <a:srgbClr val="FFFFFF"/>
                  </a:solidFill>
                  <a:latin typeface="Arial" panose="020B0604020202020204" pitchFamily="34" charset="0"/>
                </a:rPr>
                <a:t>3</a:t>
              </a:r>
            </a:p>
            <a:p>
              <a:pPr algn="ctr" eaLnBrk="0" fontAlgn="base" hangingPunct="0">
                <a:spcBef>
                  <a:spcPct val="0"/>
                </a:spcBef>
                <a:spcAft>
                  <a:spcPct val="0"/>
                </a:spcAft>
                <a:defRPr/>
              </a:pPr>
              <a:endParaRPr lang="en-US" altLang="vi-VN" sz="1400" kern="0" dirty="0">
                <a:solidFill>
                  <a:srgbClr val="FFFFFF"/>
                </a:solidFill>
                <a:latin typeface="Arial" panose="020B0604020202020204" pitchFamily="34" charset="0"/>
              </a:endParaRPr>
            </a:p>
          </p:txBody>
        </p:sp>
      </p:grpSp>
      <p:sp>
        <p:nvSpPr>
          <p:cNvPr id="29" name="TextBox 28">
            <a:extLst>
              <a:ext uri="{FF2B5EF4-FFF2-40B4-BE49-F238E27FC236}">
                <a16:creationId xmlns:a16="http://schemas.microsoft.com/office/drawing/2014/main" id="{270AA84A-E61B-40BD-9951-8783436BE769}"/>
              </a:ext>
            </a:extLst>
          </p:cNvPr>
          <p:cNvSpPr txBox="1"/>
          <p:nvPr/>
        </p:nvSpPr>
        <p:spPr>
          <a:xfrm>
            <a:off x="663982" y="3506358"/>
            <a:ext cx="3028950" cy="1477328"/>
          </a:xfrm>
          <a:prstGeom prst="rect">
            <a:avLst/>
          </a:prstGeom>
          <a:noFill/>
        </p:spPr>
        <p:txBody>
          <a:bodyPr wrap="square">
            <a:spAutoFit/>
          </a:bodyPr>
          <a:lstStyle/>
          <a:p>
            <a:pPr lvl="0" algn="just"/>
            <a:r>
              <a:rPr lang="en-US" sz="2400" b="1" dirty="0" err="1" smtClean="0"/>
              <a:t>Xác</a:t>
            </a:r>
            <a:r>
              <a:rPr lang="en-US" sz="2400" b="1" dirty="0" smtClean="0"/>
              <a:t> </a:t>
            </a:r>
            <a:r>
              <a:rPr lang="en-US" sz="2400" b="1" dirty="0" err="1" smtClean="0"/>
              <a:t>định</a:t>
            </a:r>
            <a:r>
              <a:rPr lang="en-US" sz="2400" b="1" dirty="0" smtClean="0"/>
              <a:t> </a:t>
            </a:r>
            <a:r>
              <a:rPr lang="en-US" sz="2400" b="1" dirty="0" err="1" smtClean="0"/>
              <a:t>được</a:t>
            </a:r>
            <a:r>
              <a:rPr lang="en-US" sz="2400" b="1" dirty="0" smtClean="0"/>
              <a:t> </a:t>
            </a:r>
            <a:r>
              <a:rPr lang="en-US" sz="2400" b="1" dirty="0" err="1" smtClean="0"/>
              <a:t>các</a:t>
            </a:r>
            <a:r>
              <a:rPr lang="en-US" sz="2400" b="1" dirty="0" smtClean="0"/>
              <a:t> </a:t>
            </a:r>
            <a:r>
              <a:rPr lang="en-US" sz="2400" b="1" dirty="0" err="1" smtClean="0"/>
              <a:t>căn</a:t>
            </a:r>
            <a:r>
              <a:rPr lang="en-US" sz="2400" b="1" dirty="0" smtClean="0"/>
              <a:t> </a:t>
            </a:r>
            <a:r>
              <a:rPr lang="en-US" sz="2400" b="1" dirty="0" err="1" smtClean="0"/>
              <a:t>cứ</a:t>
            </a:r>
            <a:r>
              <a:rPr lang="en-US" sz="2400" b="1" dirty="0" smtClean="0"/>
              <a:t> </a:t>
            </a:r>
            <a:r>
              <a:rPr lang="en-US" sz="2400" b="1" dirty="0" err="1" smtClean="0"/>
              <a:t>xây</a:t>
            </a:r>
            <a:r>
              <a:rPr lang="en-US" sz="2400" b="1" dirty="0" smtClean="0"/>
              <a:t> </a:t>
            </a:r>
            <a:r>
              <a:rPr lang="en-US" sz="2400" b="1" dirty="0" err="1" smtClean="0"/>
              <a:t>dựng</a:t>
            </a:r>
            <a:r>
              <a:rPr lang="en-US" sz="2400" b="1" dirty="0" smtClean="0"/>
              <a:t> </a:t>
            </a:r>
            <a:r>
              <a:rPr lang="en-US" sz="2400" b="1" dirty="0" err="1" smtClean="0"/>
              <a:t>kế</a:t>
            </a:r>
            <a:r>
              <a:rPr lang="en-US" sz="2400" b="1" dirty="0" smtClean="0"/>
              <a:t> </a:t>
            </a:r>
            <a:r>
              <a:rPr lang="en-US" sz="2400" b="1" dirty="0" err="1" smtClean="0"/>
              <a:t>hoạch</a:t>
            </a:r>
            <a:r>
              <a:rPr lang="en-US" sz="2400" b="1" dirty="0" smtClean="0"/>
              <a:t> </a:t>
            </a:r>
            <a:r>
              <a:rPr lang="vi-VN" b="1" dirty="0"/>
              <a:t>hoạt động tư vấn tâm lý học </a:t>
            </a:r>
            <a:r>
              <a:rPr lang="vi-VN" b="1" dirty="0" smtClean="0"/>
              <a:t>đường</a:t>
            </a:r>
            <a:r>
              <a:rPr lang="en-US" b="1" dirty="0" smtClean="0"/>
              <a:t> </a:t>
            </a:r>
            <a:r>
              <a:rPr lang="en-US" sz="2400" b="1" dirty="0" err="1" smtClean="0"/>
              <a:t>năm</a:t>
            </a:r>
            <a:r>
              <a:rPr lang="en-US" sz="2400" b="1" dirty="0" smtClean="0"/>
              <a:t> </a:t>
            </a:r>
            <a:r>
              <a:rPr lang="en-US" sz="2400" b="1" dirty="0" err="1" smtClean="0"/>
              <a:t>học</a:t>
            </a:r>
            <a:endParaRPr lang="en-US" sz="2400" b="1" dirty="0"/>
          </a:p>
        </p:txBody>
      </p:sp>
      <p:sp>
        <p:nvSpPr>
          <p:cNvPr id="30" name="Title 7">
            <a:extLst>
              <a:ext uri="{FF2B5EF4-FFF2-40B4-BE49-F238E27FC236}">
                <a16:creationId xmlns:a16="http://schemas.microsoft.com/office/drawing/2014/main" id="{90C98209-ABE7-4DE1-9A3C-D4A80D5A5571}"/>
              </a:ext>
            </a:extLst>
          </p:cNvPr>
          <p:cNvSpPr txBox="1">
            <a:spLocks/>
          </p:cNvSpPr>
          <p:nvPr/>
        </p:nvSpPr>
        <p:spPr>
          <a:xfrm>
            <a:off x="1085500" y="723595"/>
            <a:ext cx="9903374" cy="6833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sz="3200" b="1" dirty="0" err="1" smtClean="0"/>
              <a:t>Yêu</a:t>
            </a:r>
            <a:r>
              <a:rPr lang="en-US" sz="3200" b="1" dirty="0" smtClean="0"/>
              <a:t> </a:t>
            </a:r>
            <a:r>
              <a:rPr lang="en-US" sz="3200" b="1" dirty="0" err="1" smtClean="0"/>
              <a:t>cầu</a:t>
            </a:r>
            <a:r>
              <a:rPr lang="en-US" sz="3200" b="1" dirty="0" smtClean="0"/>
              <a:t> </a:t>
            </a:r>
            <a:r>
              <a:rPr lang="en-US" sz="3200" b="1" dirty="0" err="1" smtClean="0"/>
              <a:t>cần</a:t>
            </a:r>
            <a:r>
              <a:rPr lang="en-US" sz="3200" b="1" dirty="0" smtClean="0"/>
              <a:t> </a:t>
            </a:r>
            <a:r>
              <a:rPr lang="en-US" sz="3200" b="1" dirty="0" err="1" smtClean="0"/>
              <a:t>đạt</a:t>
            </a:r>
            <a:endParaRPr lang="en-VN" sz="3200" dirty="0"/>
          </a:p>
        </p:txBody>
      </p:sp>
      <p:cxnSp>
        <p:nvCxnSpPr>
          <p:cNvPr id="31" name="Straight Connector 30">
            <a:extLst>
              <a:ext uri="{FF2B5EF4-FFF2-40B4-BE49-F238E27FC236}">
                <a16:creationId xmlns:a16="http://schemas.microsoft.com/office/drawing/2014/main" id="{3EC221D4-FD0D-4A3E-A2AF-6BB3EA5A270E}"/>
              </a:ext>
            </a:extLst>
          </p:cNvPr>
          <p:cNvCxnSpPr/>
          <p:nvPr/>
        </p:nvCxnSpPr>
        <p:spPr>
          <a:xfrm>
            <a:off x="1085500" y="1413458"/>
            <a:ext cx="10058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31E6008-1B99-49E6-94A7-876CD4349537}"/>
              </a:ext>
            </a:extLst>
          </p:cNvPr>
          <p:cNvSpPr txBox="1"/>
          <p:nvPr/>
        </p:nvSpPr>
        <p:spPr>
          <a:xfrm>
            <a:off x="4128902" y="3531093"/>
            <a:ext cx="3324225" cy="1569660"/>
          </a:xfrm>
          <a:prstGeom prst="rect">
            <a:avLst/>
          </a:prstGeom>
          <a:noFill/>
        </p:spPr>
        <p:txBody>
          <a:bodyPr wrap="square">
            <a:spAutoFit/>
          </a:bodyPr>
          <a:lstStyle/>
          <a:p>
            <a:pPr lvl="1" algn="just"/>
            <a:r>
              <a:rPr lang="en-US" sz="2000" b="1" dirty="0" err="1" smtClean="0">
                <a:latin typeface="Arial" panose="020B0604020202020204" pitchFamily="34" charset="0"/>
                <a:cs typeface="Arial" panose="020B0604020202020204" pitchFamily="34" charset="0"/>
              </a:rPr>
              <a:t>Xác</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nội</a:t>
            </a:r>
            <a:r>
              <a:rPr lang="en-US" sz="2000" b="1" dirty="0">
                <a:latin typeface="Arial" panose="020B0604020202020204" pitchFamily="34" charset="0"/>
                <a:cs typeface="Arial" panose="020B0604020202020204" pitchFamily="34" charset="0"/>
              </a:rPr>
              <a:t> dung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kế</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hoạch</a:t>
            </a:r>
            <a:r>
              <a:rPr lang="en-US" sz="2000" b="1" dirty="0" smtClean="0">
                <a:latin typeface="Arial" panose="020B0604020202020204" pitchFamily="34" charset="0"/>
                <a:cs typeface="Arial" panose="020B0604020202020204" pitchFamily="34" charset="0"/>
              </a:rPr>
              <a:t> </a:t>
            </a:r>
            <a:r>
              <a:rPr lang="vi-VN" b="1" dirty="0">
                <a:latin typeface="Arial" panose="020B0604020202020204" pitchFamily="34" charset="0"/>
                <a:cs typeface="Arial" panose="020B0604020202020204" pitchFamily="34" charset="0"/>
              </a:rPr>
              <a:t>hoạt động tư vấn tâm lý học </a:t>
            </a:r>
            <a:r>
              <a:rPr lang="vi-VN" b="1" dirty="0" smtClean="0">
                <a:latin typeface="Arial" panose="020B0604020202020204" pitchFamily="34" charset="0"/>
                <a:cs typeface="Arial" panose="020B0604020202020204" pitchFamily="34" charset="0"/>
              </a:rPr>
              <a:t>đường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năm</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học</a:t>
            </a:r>
            <a:r>
              <a:rPr lang="vi-VN"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8DC4126-B7FE-4C86-8C8D-3A3AFCEBA944}"/>
              </a:ext>
            </a:extLst>
          </p:cNvPr>
          <p:cNvSpPr txBox="1"/>
          <p:nvPr/>
        </p:nvSpPr>
        <p:spPr>
          <a:xfrm>
            <a:off x="7889097" y="3312538"/>
            <a:ext cx="2952750" cy="1231106"/>
          </a:xfrm>
          <a:prstGeom prst="rect">
            <a:avLst/>
          </a:prstGeom>
          <a:noFill/>
        </p:spPr>
        <p:txBody>
          <a:bodyPr wrap="square">
            <a:spAutoFit/>
          </a:bodyPr>
          <a:lstStyle/>
          <a:p>
            <a:pPr lvl="1" algn="just"/>
            <a:r>
              <a:rPr lang="en-US" b="1" dirty="0" err="1" smtClean="0">
                <a:latin typeface="Arial" panose="020B0604020202020204" pitchFamily="34" charset="0"/>
                <a:cs typeface="Arial" panose="020B0604020202020204" pitchFamily="34" charset="0"/>
              </a:rPr>
              <a:t>Xây</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dựng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được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kế</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hoạch</a:t>
            </a:r>
            <a:r>
              <a:rPr lang="en-US" b="1" dirty="0" smtClean="0">
                <a:latin typeface="Arial" panose="020B0604020202020204" pitchFamily="34" charset="0"/>
                <a:cs typeface="Arial" panose="020B0604020202020204" pitchFamily="34" charset="0"/>
              </a:rPr>
              <a:t> </a:t>
            </a:r>
            <a:r>
              <a:rPr lang="vi-VN" b="1" dirty="0"/>
              <a:t>hoạt động tư vấn tâm lý học đường </a:t>
            </a:r>
            <a:r>
              <a:rPr lang="en-US" sz="2000" b="1" dirty="0" err="1" smtClean="0"/>
              <a:t>năm</a:t>
            </a:r>
            <a:r>
              <a:rPr lang="en-US" sz="2000" b="1" dirty="0" smtClean="0"/>
              <a:t> </a:t>
            </a:r>
            <a:r>
              <a:rPr lang="en-US" sz="2000" b="1" dirty="0" err="1" smtClean="0"/>
              <a:t>học</a:t>
            </a:r>
            <a:endParaRPr lang="en-US" b="1" dirty="0"/>
          </a:p>
        </p:txBody>
      </p:sp>
      <p:pic>
        <p:nvPicPr>
          <p:cNvPr id="2050" name="Picture 2" descr="Tiếng Anh 9 Tập 2 - Unit 7 RECIPES AND EATING HABITS - COMMUNICATION - 4b  Organise a gallery walk. Move around to each group and listen to their  presentation. Vote for the best dish. | Sách Mềm">
            <a:extLst>
              <a:ext uri="{FF2B5EF4-FFF2-40B4-BE49-F238E27FC236}">
                <a16:creationId xmlns:a16="http://schemas.microsoft.com/office/drawing/2014/main" id="{4B9F1DB5-4FB0-491F-B91E-186ADDA5F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794" y="4813328"/>
            <a:ext cx="23812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llery Walk - YouTube">
            <a:extLst>
              <a:ext uri="{FF2B5EF4-FFF2-40B4-BE49-F238E27FC236}">
                <a16:creationId xmlns:a16="http://schemas.microsoft.com/office/drawing/2014/main" id="{804B173A-4E75-40A6-957E-43564AF5E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419" y="517714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nual Conference 2018 - Gallery Walk - Lifelong Learning Platform | LLLP">
            <a:extLst>
              <a:ext uri="{FF2B5EF4-FFF2-40B4-BE49-F238E27FC236}">
                <a16:creationId xmlns:a16="http://schemas.microsoft.com/office/drawing/2014/main" id="{4278D72F-A329-4620-A782-1A8AEC52D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645" y="5479909"/>
            <a:ext cx="1618268" cy="72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09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6EAE-78C8-480C-8B54-6AAB544B040A}"/>
              </a:ext>
            </a:extLst>
          </p:cNvPr>
          <p:cNvSpPr>
            <a:spLocks noGrp="1"/>
          </p:cNvSpPr>
          <p:nvPr>
            <p:ph type="title"/>
          </p:nvPr>
        </p:nvSpPr>
        <p:spPr>
          <a:xfrm>
            <a:off x="940594" y="457203"/>
            <a:ext cx="10515600" cy="858022"/>
          </a:xfrm>
        </p:spPr>
        <p:txBody>
          <a:bodyPr/>
          <a:lstStyle/>
          <a:p>
            <a:r>
              <a:rPr lang="en-US" dirty="0" err="1"/>
              <a:t>Xác</a:t>
            </a:r>
            <a:r>
              <a:rPr lang="en-US" dirty="0"/>
              <a:t> </a:t>
            </a:r>
            <a:r>
              <a:rPr lang="en-US" dirty="0" err="1"/>
              <a:t>định</a:t>
            </a:r>
            <a:r>
              <a:rPr lang="en-US" dirty="0"/>
              <a:t> </a:t>
            </a:r>
            <a:r>
              <a:rPr lang="en-US" dirty="0" err="1"/>
              <a:t>căn</a:t>
            </a:r>
            <a:r>
              <a:rPr lang="en-US" dirty="0"/>
              <a:t> </a:t>
            </a:r>
            <a:r>
              <a:rPr lang="en-US" dirty="0" err="1"/>
              <a:t>cứ</a:t>
            </a:r>
            <a:r>
              <a:rPr lang="en-US" dirty="0"/>
              <a:t> </a:t>
            </a:r>
            <a:r>
              <a:rPr lang="en-US" dirty="0" err="1"/>
              <a:t>lập</a:t>
            </a:r>
            <a:r>
              <a:rPr lang="en-US" dirty="0"/>
              <a:t> </a:t>
            </a:r>
            <a:r>
              <a:rPr lang="en-US" dirty="0" err="1"/>
              <a:t>kế</a:t>
            </a:r>
            <a:r>
              <a:rPr lang="en-US" dirty="0"/>
              <a:t> </a:t>
            </a:r>
            <a:r>
              <a:rPr lang="en-US" dirty="0" err="1"/>
              <a:t>hoạch</a:t>
            </a:r>
            <a:endParaRPr lang="en-US" dirty="0"/>
          </a:p>
        </p:txBody>
      </p:sp>
      <p:graphicFrame>
        <p:nvGraphicFramePr>
          <p:cNvPr id="5" name="Content Placeholder 4">
            <a:extLst>
              <a:ext uri="{FF2B5EF4-FFF2-40B4-BE49-F238E27FC236}">
                <a16:creationId xmlns:a16="http://schemas.microsoft.com/office/drawing/2014/main" id="{0444C84E-2C2C-4279-A3CE-2844322573C3}"/>
              </a:ext>
            </a:extLst>
          </p:cNvPr>
          <p:cNvGraphicFramePr>
            <a:graphicFrameLocks noGrp="1"/>
          </p:cNvGraphicFramePr>
          <p:nvPr>
            <p:ph sz="half" idx="1"/>
            <p:extLst>
              <p:ext uri="{D42A27DB-BD31-4B8C-83A1-F6EECF244321}">
                <p14:modId xmlns:p14="http://schemas.microsoft.com/office/powerpoint/2010/main" val="1482615267"/>
              </p:ext>
            </p:extLst>
          </p:nvPr>
        </p:nvGraphicFramePr>
        <p:xfrm>
          <a:off x="838200" y="1825625"/>
          <a:ext cx="10720388" cy="397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277CC027-421E-4482-A7E6-D8E073F925B2}"/>
              </a:ext>
            </a:extLst>
          </p:cNvPr>
          <p:cNvCxnSpPr/>
          <p:nvPr/>
        </p:nvCxnSpPr>
        <p:spPr>
          <a:xfrm>
            <a:off x="933100" y="1280108"/>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835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900" y="485775"/>
            <a:ext cx="10241280" cy="925348"/>
          </a:xfrm>
          <a:prstGeom prst="rect">
            <a:avLst/>
          </a:prstGeom>
        </p:spPr>
        <p:txBody>
          <a:bodyPr/>
          <a:lstStyle/>
          <a:p>
            <a:r>
              <a:rPr lang="en-US" dirty="0" err="1"/>
              <a:t>Căn</a:t>
            </a:r>
            <a:r>
              <a:rPr lang="en-US" dirty="0"/>
              <a:t> </a:t>
            </a:r>
            <a:r>
              <a:rPr lang="en-US" dirty="0" err="1"/>
              <a:t>cứ</a:t>
            </a:r>
            <a:r>
              <a:rPr lang="en-US" dirty="0"/>
              <a:t> </a:t>
            </a:r>
            <a:r>
              <a:rPr lang="en-US" dirty="0" err="1"/>
              <a:t>xây</a:t>
            </a:r>
            <a:r>
              <a:rPr lang="en-US" dirty="0"/>
              <a:t> </a:t>
            </a:r>
            <a:r>
              <a:rPr lang="en-US" dirty="0" err="1"/>
              <a:t>dựng</a:t>
            </a:r>
            <a:r>
              <a:rPr lang="en-US" dirty="0"/>
              <a:t> </a:t>
            </a:r>
            <a:r>
              <a:rPr lang="en-US" dirty="0" err="1"/>
              <a:t>kế</a:t>
            </a:r>
            <a:r>
              <a:rPr lang="en-US" dirty="0"/>
              <a:t> </a:t>
            </a:r>
            <a:r>
              <a:rPr lang="en-US" dirty="0" err="1"/>
              <a:t>hoạch</a:t>
            </a:r>
            <a:endParaRPr lang="en-US" dirty="0"/>
          </a:p>
        </p:txBody>
      </p:sp>
      <p:cxnSp>
        <p:nvCxnSpPr>
          <p:cNvPr id="5" name="Straight Connector 4">
            <a:extLst>
              <a:ext uri="{FF2B5EF4-FFF2-40B4-BE49-F238E27FC236}">
                <a16:creationId xmlns:a16="http://schemas.microsoft.com/office/drawing/2014/main" id="{F8627A17-8787-43D1-A661-9A67425C5E91}"/>
              </a:ext>
            </a:extLst>
          </p:cNvPr>
          <p:cNvCxnSpPr/>
          <p:nvPr/>
        </p:nvCxnSpPr>
        <p:spPr>
          <a:xfrm>
            <a:off x="856900" y="1264816"/>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1A4023-75A2-440C-8424-EC853E1764E5}"/>
              </a:ext>
            </a:extLst>
          </p:cNvPr>
          <p:cNvSpPr>
            <a:spLocks noGrp="1"/>
          </p:cNvSpPr>
          <p:nvPr>
            <p:ph idx="1"/>
          </p:nvPr>
        </p:nvSpPr>
        <p:spPr>
          <a:xfrm>
            <a:off x="2619374" y="1468273"/>
            <a:ext cx="8850039" cy="2268755"/>
          </a:xfrm>
        </p:spPr>
        <p:txBody>
          <a:bodyPr>
            <a:normAutofit lnSpcReduction="10000"/>
          </a:bodyPr>
          <a:lstStyle/>
          <a:p>
            <a:pPr marL="0" lvl="0" indent="0">
              <a:buNone/>
            </a:pPr>
            <a:r>
              <a:rPr lang="nl-NL" sz="3600" dirty="0">
                <a:ea typeface="Times New Roman" panose="02020603050405020304" pitchFamily="18" charset="0"/>
              </a:rPr>
              <a:t>Căn cứ pháp lý</a:t>
            </a:r>
            <a:endParaRPr lang="en-US" sz="3600" dirty="0"/>
          </a:p>
          <a:p>
            <a:pPr lvl="1"/>
            <a:r>
              <a:rPr lang="nl-NL" dirty="0">
                <a:ea typeface="Times New Roman" panose="02020603050405020304" pitchFamily="18" charset="0"/>
              </a:rPr>
              <a:t>Thông tư số </a:t>
            </a:r>
            <a:r>
              <a:rPr lang="vi-VN" dirty="0"/>
              <a:t>Thông tư 31/2017/TT- BGD ĐT ngày 18 tháng 12 năm 2017 của Bộ trưởng Bộ GD&amp;ĐT về Hướng dẫn thực hiện công tác tư vấn tâm lý cho học sinh trong trường phổ thông;</a:t>
            </a:r>
            <a:endParaRPr lang="en-US" dirty="0"/>
          </a:p>
          <a:p>
            <a:pPr lvl="1"/>
            <a:r>
              <a:rPr lang="nl-NL" dirty="0">
                <a:ea typeface="Times New Roman" panose="02020603050405020304" pitchFamily="18" charset="0"/>
              </a:rPr>
              <a:t>Thông tư số </a:t>
            </a:r>
            <a:r>
              <a:rPr lang="nl-NL" dirty="0" smtClean="0">
                <a:ea typeface="Times New Roman" panose="02020603050405020304" pitchFamily="18" charset="0"/>
              </a:rPr>
              <a:t>... </a:t>
            </a:r>
            <a:r>
              <a:rPr lang="nl-NL" dirty="0">
                <a:ea typeface="Times New Roman" panose="02020603050405020304" pitchFamily="18" charset="0"/>
              </a:rPr>
              <a:t>c</a:t>
            </a:r>
            <a:r>
              <a:rPr lang="nl-NL" dirty="0" smtClean="0">
                <a:ea typeface="Times New Roman" panose="02020603050405020304" pitchFamily="18" charset="0"/>
              </a:rPr>
              <a:t>ủa Sở Giáo dục và Đào tạo</a:t>
            </a:r>
            <a:endParaRPr lang="en-US" dirty="0"/>
          </a:p>
          <a:p>
            <a:pPr lvl="1"/>
            <a:r>
              <a:rPr lang="en-US" dirty="0"/>
              <a:t>………………..</a:t>
            </a:r>
          </a:p>
        </p:txBody>
      </p:sp>
      <p:pic>
        <p:nvPicPr>
          <p:cNvPr id="7" name="Picture 6" descr="Icon&#10;&#10;Description automatically generated">
            <a:extLst>
              <a:ext uri="{FF2B5EF4-FFF2-40B4-BE49-F238E27FC236}">
                <a16:creationId xmlns:a16="http://schemas.microsoft.com/office/drawing/2014/main" id="{0E642F6F-12A6-4FF4-A126-D4C11E52D537}"/>
              </a:ext>
            </a:extLst>
          </p:cNvPr>
          <p:cNvPicPr>
            <a:picLocks noChangeAspect="1"/>
          </p:cNvPicPr>
          <p:nvPr/>
        </p:nvPicPr>
        <p:blipFill>
          <a:blip r:embed="rId2"/>
          <a:stretch>
            <a:fillRect/>
          </a:stretch>
        </p:blipFill>
        <p:spPr>
          <a:xfrm>
            <a:off x="1381182" y="3793086"/>
            <a:ext cx="821051" cy="821051"/>
          </a:xfrm>
          <a:prstGeom prst="rect">
            <a:avLst/>
          </a:prstGeom>
        </p:spPr>
      </p:pic>
      <p:pic>
        <p:nvPicPr>
          <p:cNvPr id="9" name="Picture 8" descr="Icon&#10;&#10;Description automatically generated">
            <a:extLst>
              <a:ext uri="{FF2B5EF4-FFF2-40B4-BE49-F238E27FC236}">
                <a16:creationId xmlns:a16="http://schemas.microsoft.com/office/drawing/2014/main" id="{DE2A5E18-0792-4875-9AB9-A65548BB09D2}"/>
              </a:ext>
            </a:extLst>
          </p:cNvPr>
          <p:cNvPicPr>
            <a:picLocks noChangeAspect="1"/>
          </p:cNvPicPr>
          <p:nvPr/>
        </p:nvPicPr>
        <p:blipFill>
          <a:blip r:embed="rId3"/>
          <a:stretch>
            <a:fillRect/>
          </a:stretch>
        </p:blipFill>
        <p:spPr>
          <a:xfrm>
            <a:off x="1381182" y="1424828"/>
            <a:ext cx="819036" cy="819036"/>
          </a:xfrm>
          <a:prstGeom prst="rect">
            <a:avLst/>
          </a:prstGeom>
        </p:spPr>
      </p:pic>
      <p:sp>
        <p:nvSpPr>
          <p:cNvPr id="10" name="Content Placeholder 2">
            <a:extLst>
              <a:ext uri="{FF2B5EF4-FFF2-40B4-BE49-F238E27FC236}">
                <a16:creationId xmlns:a16="http://schemas.microsoft.com/office/drawing/2014/main" id="{75C07624-161E-4CF8-8FFC-7614A56D4632}"/>
              </a:ext>
            </a:extLst>
          </p:cNvPr>
          <p:cNvSpPr txBox="1">
            <a:spLocks/>
          </p:cNvSpPr>
          <p:nvPr/>
        </p:nvSpPr>
        <p:spPr>
          <a:xfrm>
            <a:off x="2619374" y="3793086"/>
            <a:ext cx="8640451" cy="2268756"/>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dirty="0"/>
              <a:t>Căn cứ thực tiễn</a:t>
            </a:r>
            <a:endParaRPr lang="en-US" sz="3200" dirty="0"/>
          </a:p>
          <a:p>
            <a:pPr lvl="1"/>
            <a:r>
              <a:rPr lang="nl-NL" dirty="0"/>
              <a:t>Căn cứ </a:t>
            </a:r>
            <a:r>
              <a:rPr lang="nl-NL" dirty="0" smtClean="0"/>
              <a:t>kế hoạch thực hiện nhiệm vụ năm học của </a:t>
            </a:r>
            <a:r>
              <a:rPr lang="nl-NL" dirty="0"/>
              <a:t>nhà trường</a:t>
            </a:r>
            <a:endParaRPr lang="en-US" dirty="0"/>
          </a:p>
          <a:p>
            <a:pPr lvl="1"/>
            <a:r>
              <a:rPr lang="nl-NL" dirty="0"/>
              <a:t>Căn </a:t>
            </a:r>
            <a:r>
              <a:rPr lang="nl-NL" dirty="0" smtClean="0"/>
              <a:t>cứ vào </a:t>
            </a:r>
            <a:r>
              <a:rPr lang="vi-VN" dirty="0"/>
              <a:t>đặc điểm tình hình thực tế nhà trường năm </a:t>
            </a:r>
            <a:r>
              <a:rPr lang="vi-VN" dirty="0" smtClean="0"/>
              <a:t>học</a:t>
            </a:r>
            <a:r>
              <a:rPr lang="en-US" dirty="0" smtClean="0"/>
              <a:t>, </a:t>
            </a:r>
            <a:r>
              <a:rPr lang="en-US" dirty="0" err="1" smtClean="0"/>
              <a:t>những</a:t>
            </a:r>
            <a:r>
              <a:rPr lang="en-US" dirty="0" smtClean="0"/>
              <a:t> </a:t>
            </a:r>
            <a:r>
              <a:rPr lang="en-US" dirty="0" err="1" smtClean="0"/>
              <a:t>thuận</a:t>
            </a:r>
            <a:r>
              <a:rPr lang="en-US" dirty="0" smtClean="0"/>
              <a:t> </a:t>
            </a:r>
            <a:r>
              <a:rPr lang="en-US" dirty="0" err="1" smtClean="0"/>
              <a:t>lợi</a:t>
            </a:r>
            <a:r>
              <a:rPr lang="en-US" dirty="0" smtClean="0"/>
              <a:t> </a:t>
            </a:r>
            <a:r>
              <a:rPr lang="en-US" dirty="0" err="1" smtClean="0"/>
              <a:t>và</a:t>
            </a:r>
            <a:r>
              <a:rPr lang="en-US" dirty="0" smtClean="0"/>
              <a:t> </a:t>
            </a:r>
            <a:r>
              <a:rPr lang="en-US" dirty="0" err="1" smtClean="0"/>
              <a:t>khó</a:t>
            </a:r>
            <a:r>
              <a:rPr lang="en-US" dirty="0" smtClean="0"/>
              <a:t> </a:t>
            </a:r>
            <a:r>
              <a:rPr lang="en-US" dirty="0" err="1" smtClean="0"/>
              <a:t>khăn</a:t>
            </a:r>
            <a:r>
              <a:rPr lang="en-US" dirty="0" smtClean="0"/>
              <a:t>, </a:t>
            </a:r>
            <a:r>
              <a:rPr lang="en-US" dirty="0" err="1" smtClean="0"/>
              <a:t>đặc</a:t>
            </a:r>
            <a:r>
              <a:rPr lang="en-US" dirty="0" smtClean="0"/>
              <a:t> </a:t>
            </a:r>
            <a:r>
              <a:rPr lang="en-US" dirty="0" err="1" smtClean="0"/>
              <a:t>điểm</a:t>
            </a:r>
            <a:r>
              <a:rPr lang="en-US" dirty="0" smtClean="0"/>
              <a:t> </a:t>
            </a:r>
            <a:r>
              <a:rPr lang="en-US" dirty="0" err="1" smtClean="0"/>
              <a:t>học</a:t>
            </a:r>
            <a:r>
              <a:rPr lang="en-US" dirty="0" smtClean="0"/>
              <a:t> </a:t>
            </a:r>
            <a:r>
              <a:rPr lang="en-US" dirty="0" err="1" smtClean="0"/>
              <a:t>sinh</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kinh</a:t>
            </a:r>
            <a:r>
              <a:rPr lang="en-US" dirty="0" smtClean="0"/>
              <a:t> </a:t>
            </a:r>
            <a:r>
              <a:rPr lang="en-US" dirty="0" err="1" smtClean="0"/>
              <a:t>tế</a:t>
            </a:r>
            <a:r>
              <a:rPr lang="en-US" dirty="0" smtClean="0"/>
              <a:t> </a:t>
            </a:r>
            <a:r>
              <a:rPr lang="en-US" dirty="0" err="1" smtClean="0"/>
              <a:t>xã</a:t>
            </a:r>
            <a:r>
              <a:rPr lang="en-US" dirty="0" smtClean="0"/>
              <a:t> </a:t>
            </a:r>
            <a:r>
              <a:rPr lang="en-US" dirty="0" err="1" smtClean="0"/>
              <a:t>hội</a:t>
            </a:r>
            <a:r>
              <a:rPr lang="en-US" dirty="0" smtClean="0"/>
              <a:t> </a:t>
            </a:r>
            <a:r>
              <a:rPr lang="en-US" dirty="0" err="1" smtClean="0"/>
              <a:t>của</a:t>
            </a:r>
            <a:r>
              <a:rPr lang="en-US" dirty="0" smtClean="0"/>
              <a:t> </a:t>
            </a:r>
            <a:r>
              <a:rPr lang="en-US" dirty="0" err="1" smtClean="0"/>
              <a:t>địa</a:t>
            </a:r>
            <a:r>
              <a:rPr lang="en-US" dirty="0" smtClean="0"/>
              <a:t> </a:t>
            </a:r>
            <a:r>
              <a:rPr lang="en-US" dirty="0" err="1" smtClean="0"/>
              <a:t>phương</a:t>
            </a:r>
            <a:r>
              <a:rPr lang="en-US" dirty="0" smtClean="0"/>
              <a:t>…</a:t>
            </a:r>
            <a:endParaRPr lang="en-US" dirty="0"/>
          </a:p>
        </p:txBody>
      </p:sp>
    </p:spTree>
    <p:extLst>
      <p:ext uri="{BB962C8B-B14F-4D97-AF65-F5344CB8AC3E}">
        <p14:creationId xmlns:p14="http://schemas.microsoft.com/office/powerpoint/2010/main" val="1072618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4494-5B69-CA42-9D0E-AF4EA676AEFD}"/>
              </a:ext>
            </a:extLst>
          </p:cNvPr>
          <p:cNvSpPr>
            <a:spLocks noGrp="1"/>
          </p:cNvSpPr>
          <p:nvPr>
            <p:ph type="title"/>
          </p:nvPr>
        </p:nvSpPr>
        <p:spPr/>
        <p:txBody>
          <a:bodyPr/>
          <a:lstStyle/>
          <a:p>
            <a:r>
              <a:rPr lang="en-VN" dirty="0"/>
              <a:t>	</a:t>
            </a:r>
          </a:p>
        </p:txBody>
      </p:sp>
      <p:sp>
        <p:nvSpPr>
          <p:cNvPr id="3" name="Content Placeholder 2">
            <a:extLst>
              <a:ext uri="{FF2B5EF4-FFF2-40B4-BE49-F238E27FC236}">
                <a16:creationId xmlns:a16="http://schemas.microsoft.com/office/drawing/2014/main" id="{D8A97736-A3DD-8E46-A412-A58C1103AA12}"/>
              </a:ext>
            </a:extLst>
          </p:cNvPr>
          <p:cNvSpPr>
            <a:spLocks noGrp="1"/>
          </p:cNvSpPr>
          <p:nvPr>
            <p:ph idx="1"/>
          </p:nvPr>
        </p:nvSpPr>
        <p:spPr>
          <a:xfrm>
            <a:off x="1469549" y="2286138"/>
            <a:ext cx="4687348" cy="3501602"/>
          </a:xfrm>
        </p:spPr>
        <p:txBody>
          <a:bodyPr>
            <a:normAutofit/>
          </a:bodyPr>
          <a:lstStyle/>
          <a:p>
            <a:pPr marL="0" indent="0">
              <a:lnSpc>
                <a:spcPct val="150000"/>
              </a:lnSpc>
              <a:buNone/>
            </a:pPr>
            <a:r>
              <a:rPr lang="en-VN" smtClean="0"/>
              <a:t>Căn cứ xây dựng kế hoạch</a:t>
            </a:r>
          </a:p>
          <a:p>
            <a:pPr marL="0" indent="0">
              <a:lnSpc>
                <a:spcPct val="150000"/>
              </a:lnSpc>
              <a:buNone/>
            </a:pPr>
            <a:r>
              <a:rPr lang="en-US" smtClean="0"/>
              <a:t>Mục </a:t>
            </a:r>
            <a:r>
              <a:rPr lang="en-US" dirty="0" err="1" smtClean="0"/>
              <a:t>đích</a:t>
            </a:r>
            <a:r>
              <a:rPr lang="en-US" dirty="0" smtClean="0"/>
              <a:t> – </a:t>
            </a:r>
            <a:r>
              <a:rPr lang="en-US" dirty="0" err="1" smtClean="0"/>
              <a:t>yêu</a:t>
            </a:r>
            <a:r>
              <a:rPr lang="en-US" dirty="0" smtClean="0"/>
              <a:t> </a:t>
            </a:r>
            <a:r>
              <a:rPr lang="en-US" dirty="0" err="1" smtClean="0"/>
              <a:t>cầu</a:t>
            </a:r>
            <a:endParaRPr lang="en-VN" dirty="0"/>
          </a:p>
          <a:p>
            <a:pPr marL="0" indent="0">
              <a:lnSpc>
                <a:spcPct val="150000"/>
              </a:lnSpc>
              <a:buNone/>
            </a:pPr>
            <a:r>
              <a:rPr lang="en-US" dirty="0" err="1" smtClean="0"/>
              <a:t>Đối</a:t>
            </a:r>
            <a:r>
              <a:rPr lang="en-US" dirty="0" smtClean="0"/>
              <a:t> </a:t>
            </a:r>
            <a:r>
              <a:rPr lang="en-US" dirty="0" err="1" smtClean="0"/>
              <a:t>tượng</a:t>
            </a:r>
            <a:r>
              <a:rPr lang="en-US" dirty="0" smtClean="0"/>
              <a:t> </a:t>
            </a:r>
            <a:r>
              <a:rPr lang="en-US" dirty="0" err="1" smtClean="0"/>
              <a:t>được</a:t>
            </a:r>
            <a:r>
              <a:rPr lang="en-US" dirty="0" smtClean="0"/>
              <a:t> </a:t>
            </a:r>
            <a:r>
              <a:rPr lang="en-US" dirty="0" err="1" smtClean="0"/>
              <a:t>tư</a:t>
            </a:r>
            <a:r>
              <a:rPr lang="en-US" dirty="0" smtClean="0"/>
              <a:t> </a:t>
            </a:r>
            <a:r>
              <a:rPr lang="en-US" dirty="0" err="1" smtClean="0"/>
              <a:t>vấn</a:t>
            </a:r>
            <a:endParaRPr lang="en-US" dirty="0" smtClean="0"/>
          </a:p>
          <a:p>
            <a:pPr marL="0" indent="0">
              <a:lnSpc>
                <a:spcPct val="150000"/>
              </a:lnSpc>
              <a:buNone/>
            </a:pPr>
            <a:r>
              <a:rPr lang="en-VN" dirty="0" smtClean="0"/>
              <a:t> </a:t>
            </a:r>
            <a:r>
              <a:rPr lang="en-US" dirty="0" err="1" smtClean="0"/>
              <a:t>Nguyên</a:t>
            </a:r>
            <a:r>
              <a:rPr lang="en-US" dirty="0" smtClean="0"/>
              <a:t> </a:t>
            </a:r>
            <a:r>
              <a:rPr lang="en-US" dirty="0" err="1" smtClean="0"/>
              <a:t>tắc</a:t>
            </a:r>
            <a:r>
              <a:rPr lang="en-US" dirty="0" smtClean="0"/>
              <a:t> </a:t>
            </a:r>
            <a:r>
              <a:rPr lang="en-US" dirty="0" err="1" smtClean="0"/>
              <a:t>hoạt</a:t>
            </a:r>
            <a:r>
              <a:rPr lang="en-US" dirty="0" smtClean="0"/>
              <a:t> </a:t>
            </a:r>
            <a:r>
              <a:rPr lang="en-US" dirty="0" err="1" smtClean="0"/>
              <a:t>động</a:t>
            </a:r>
            <a:endParaRPr lang="en-VN" dirty="0"/>
          </a:p>
        </p:txBody>
      </p:sp>
      <p:sp>
        <p:nvSpPr>
          <p:cNvPr id="4" name="Slide Number Placeholder 3">
            <a:extLst>
              <a:ext uri="{FF2B5EF4-FFF2-40B4-BE49-F238E27FC236}">
                <a16:creationId xmlns:a16="http://schemas.microsoft.com/office/drawing/2014/main" id="{7AA23B8F-C4FF-7E43-8764-D04C0EB50494}"/>
              </a:ext>
            </a:extLst>
          </p:cNvPr>
          <p:cNvSpPr>
            <a:spLocks noGrp="1"/>
          </p:cNvSpPr>
          <p:nvPr>
            <p:ph type="sldNum" sz="quarter" idx="12"/>
          </p:nvPr>
        </p:nvSpPr>
        <p:spPr/>
        <p:txBody>
          <a:bodyPr/>
          <a:lstStyle/>
          <a:p>
            <a:fld id="{D65CCA33-A393-1F49-8828-0A36AD9AB23F}" type="slidenum">
              <a:rPr lang="x-none" smtClean="0"/>
              <a:t>25</a:t>
            </a:fld>
            <a:endParaRPr lang="x-none"/>
          </a:p>
        </p:txBody>
      </p:sp>
      <p:sp>
        <p:nvSpPr>
          <p:cNvPr id="5" name="Rectangle 4">
            <a:extLst>
              <a:ext uri="{FF2B5EF4-FFF2-40B4-BE49-F238E27FC236}">
                <a16:creationId xmlns:a16="http://schemas.microsoft.com/office/drawing/2014/main" id="{43512628-B52F-0E4E-AB97-84FBC8FED002}"/>
              </a:ext>
            </a:extLst>
          </p:cNvPr>
          <p:cNvSpPr/>
          <p:nvPr/>
        </p:nvSpPr>
        <p:spPr>
          <a:xfrm>
            <a:off x="836778" y="413265"/>
            <a:ext cx="9812892" cy="1200329"/>
          </a:xfrm>
          <a:prstGeom prst="rect">
            <a:avLst/>
          </a:prstGeom>
        </p:spPr>
        <p:txBody>
          <a:bodyPr wrap="square">
            <a:spAutoFit/>
          </a:bodyPr>
          <a:lstStyle/>
          <a:p>
            <a:r>
              <a:rPr lang="en-VN" sz="3600" b="1" dirty="0"/>
              <a:t>Nội dung kế hoạch </a:t>
            </a:r>
            <a:endParaRPr lang="en-US" sz="3600" b="1" dirty="0"/>
          </a:p>
          <a:p>
            <a:r>
              <a:rPr lang="en-US" sz="3600" b="1" dirty="0" err="1"/>
              <a:t>h</a:t>
            </a:r>
            <a:r>
              <a:rPr lang="en-US" sz="3600" b="1" dirty="0" err="1" smtClean="0"/>
              <a:t>oạt</a:t>
            </a:r>
            <a:r>
              <a:rPr lang="en-US" sz="3600" b="1" dirty="0" smtClean="0"/>
              <a:t> </a:t>
            </a:r>
            <a:r>
              <a:rPr lang="en-US" sz="3600" b="1" dirty="0" err="1" smtClean="0"/>
              <a:t>động</a:t>
            </a:r>
            <a:r>
              <a:rPr lang="en-US" sz="3600" b="1" dirty="0" smtClean="0"/>
              <a:t> </a:t>
            </a:r>
            <a:r>
              <a:rPr lang="en-US" sz="3600" b="1" dirty="0" err="1" smtClean="0"/>
              <a:t>tư</a:t>
            </a:r>
            <a:r>
              <a:rPr lang="en-US" sz="3600" b="1" dirty="0" smtClean="0"/>
              <a:t> </a:t>
            </a:r>
            <a:r>
              <a:rPr lang="en-US" sz="3600" b="1" dirty="0" err="1" smtClean="0"/>
              <a:t>vấn</a:t>
            </a:r>
            <a:r>
              <a:rPr lang="en-US" sz="3600" b="1" dirty="0" smtClean="0"/>
              <a:t> </a:t>
            </a:r>
            <a:r>
              <a:rPr lang="en-US" sz="3600" b="1" dirty="0" err="1" smtClean="0"/>
              <a:t>tâm</a:t>
            </a:r>
            <a:r>
              <a:rPr lang="en-US" sz="3600" b="1" dirty="0" smtClean="0"/>
              <a:t> </a:t>
            </a:r>
            <a:r>
              <a:rPr lang="en-US" sz="3600" b="1" dirty="0" err="1" smtClean="0"/>
              <a:t>lý</a:t>
            </a:r>
            <a:r>
              <a:rPr lang="en-US" sz="3600" b="1" dirty="0" smtClean="0"/>
              <a:t> </a:t>
            </a:r>
            <a:r>
              <a:rPr lang="en-US" sz="3600" b="1" dirty="0" err="1" smtClean="0"/>
              <a:t>trong</a:t>
            </a:r>
            <a:r>
              <a:rPr lang="en-US" sz="3600" b="1" dirty="0" smtClean="0"/>
              <a:t> </a:t>
            </a:r>
            <a:r>
              <a:rPr lang="en-VN" sz="3600" b="1" dirty="0" smtClean="0"/>
              <a:t>trường </a:t>
            </a:r>
            <a:r>
              <a:rPr lang="en-US" sz="3600" b="1" dirty="0" err="1" smtClean="0"/>
              <a:t>phổ</a:t>
            </a:r>
            <a:r>
              <a:rPr lang="en-US" sz="3600" b="1" dirty="0" smtClean="0"/>
              <a:t> </a:t>
            </a:r>
            <a:r>
              <a:rPr lang="en-US" sz="3600" b="1" dirty="0" err="1" smtClean="0"/>
              <a:t>thông</a:t>
            </a:r>
            <a:endParaRPr lang="en-VN" sz="3600" b="1" dirty="0"/>
          </a:p>
        </p:txBody>
      </p:sp>
      <p:cxnSp>
        <p:nvCxnSpPr>
          <p:cNvPr id="6" name="Straight Connector 5">
            <a:extLst>
              <a:ext uri="{FF2B5EF4-FFF2-40B4-BE49-F238E27FC236}">
                <a16:creationId xmlns:a16="http://schemas.microsoft.com/office/drawing/2014/main" id="{FBF03BBB-9F67-4042-B6C3-8A29E16914D8}"/>
              </a:ext>
            </a:extLst>
          </p:cNvPr>
          <p:cNvCxnSpPr/>
          <p:nvPr/>
        </p:nvCxnSpPr>
        <p:spPr>
          <a:xfrm>
            <a:off x="836778" y="1705044"/>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003A55D-EAFE-4F75-A859-5D75F9CA7BD4}"/>
              </a:ext>
            </a:extLst>
          </p:cNvPr>
          <p:cNvPicPr>
            <a:picLocks noChangeAspect="1"/>
          </p:cNvPicPr>
          <p:nvPr/>
        </p:nvPicPr>
        <p:blipFill>
          <a:blip r:embed="rId2"/>
          <a:stretch>
            <a:fillRect/>
          </a:stretch>
        </p:blipFill>
        <p:spPr>
          <a:xfrm>
            <a:off x="5975363" y="3089067"/>
            <a:ext cx="499961" cy="499961"/>
          </a:xfrm>
          <a:prstGeom prst="rect">
            <a:avLst/>
          </a:prstGeom>
        </p:spPr>
      </p:pic>
      <p:pic>
        <p:nvPicPr>
          <p:cNvPr id="10" name="Picture 9" descr="Icon&#10;&#10;Description automatically generated">
            <a:extLst>
              <a:ext uri="{FF2B5EF4-FFF2-40B4-BE49-F238E27FC236}">
                <a16:creationId xmlns:a16="http://schemas.microsoft.com/office/drawing/2014/main" id="{2361D49E-07E6-4017-9D14-10A9CD70C3E1}"/>
              </a:ext>
            </a:extLst>
          </p:cNvPr>
          <p:cNvPicPr>
            <a:picLocks noChangeAspect="1"/>
          </p:cNvPicPr>
          <p:nvPr/>
        </p:nvPicPr>
        <p:blipFill>
          <a:blip r:embed="rId3"/>
          <a:stretch>
            <a:fillRect/>
          </a:stretch>
        </p:blipFill>
        <p:spPr>
          <a:xfrm>
            <a:off x="5975362" y="2365329"/>
            <a:ext cx="499961" cy="499961"/>
          </a:xfrm>
          <a:prstGeom prst="rect">
            <a:avLst/>
          </a:prstGeom>
        </p:spPr>
      </p:pic>
      <p:pic>
        <p:nvPicPr>
          <p:cNvPr id="12" name="Picture 11" descr="Icon&#10;&#10;Description automatically generated">
            <a:extLst>
              <a:ext uri="{FF2B5EF4-FFF2-40B4-BE49-F238E27FC236}">
                <a16:creationId xmlns:a16="http://schemas.microsoft.com/office/drawing/2014/main" id="{EB850240-B77C-4F5E-9681-3951F0AD1AD9}"/>
              </a:ext>
            </a:extLst>
          </p:cNvPr>
          <p:cNvPicPr>
            <a:picLocks noChangeAspect="1"/>
          </p:cNvPicPr>
          <p:nvPr/>
        </p:nvPicPr>
        <p:blipFill>
          <a:blip r:embed="rId4"/>
          <a:stretch>
            <a:fillRect/>
          </a:stretch>
        </p:blipFill>
        <p:spPr>
          <a:xfrm>
            <a:off x="905866" y="3136041"/>
            <a:ext cx="499960" cy="499960"/>
          </a:xfrm>
          <a:prstGeom prst="rect">
            <a:avLst/>
          </a:prstGeom>
        </p:spPr>
      </p:pic>
      <p:pic>
        <p:nvPicPr>
          <p:cNvPr id="16" name="Picture 15" descr="Icon&#10;&#10;Description automatically generated">
            <a:extLst>
              <a:ext uri="{FF2B5EF4-FFF2-40B4-BE49-F238E27FC236}">
                <a16:creationId xmlns:a16="http://schemas.microsoft.com/office/drawing/2014/main" id="{3D1959D6-183D-405D-B6A4-5B18ECF109E5}"/>
              </a:ext>
            </a:extLst>
          </p:cNvPr>
          <p:cNvPicPr>
            <a:picLocks noChangeAspect="1"/>
          </p:cNvPicPr>
          <p:nvPr/>
        </p:nvPicPr>
        <p:blipFill>
          <a:blip r:embed="rId5"/>
          <a:stretch>
            <a:fillRect/>
          </a:stretch>
        </p:blipFill>
        <p:spPr>
          <a:xfrm>
            <a:off x="901141" y="4019940"/>
            <a:ext cx="499961" cy="499961"/>
          </a:xfrm>
          <a:prstGeom prst="rect">
            <a:avLst/>
          </a:prstGeom>
        </p:spPr>
      </p:pic>
      <p:pic>
        <p:nvPicPr>
          <p:cNvPr id="18" name="Picture 17" descr="Icon&#10;&#10;Description automatically generated">
            <a:extLst>
              <a:ext uri="{FF2B5EF4-FFF2-40B4-BE49-F238E27FC236}">
                <a16:creationId xmlns:a16="http://schemas.microsoft.com/office/drawing/2014/main" id="{BEC98853-46FE-4BAC-972C-8B4B6A998ECE}"/>
              </a:ext>
            </a:extLst>
          </p:cNvPr>
          <p:cNvPicPr>
            <a:picLocks noChangeAspect="1"/>
          </p:cNvPicPr>
          <p:nvPr/>
        </p:nvPicPr>
        <p:blipFill>
          <a:blip r:embed="rId6"/>
          <a:stretch>
            <a:fillRect/>
          </a:stretch>
        </p:blipFill>
        <p:spPr>
          <a:xfrm>
            <a:off x="905866" y="2362100"/>
            <a:ext cx="499961" cy="499961"/>
          </a:xfrm>
          <a:prstGeom prst="rect">
            <a:avLst/>
          </a:prstGeom>
        </p:spPr>
      </p:pic>
      <p:pic>
        <p:nvPicPr>
          <p:cNvPr id="20" name="Picture 19" descr="Icon&#10;&#10;Description automatically generated">
            <a:extLst>
              <a:ext uri="{FF2B5EF4-FFF2-40B4-BE49-F238E27FC236}">
                <a16:creationId xmlns:a16="http://schemas.microsoft.com/office/drawing/2014/main" id="{B97D9F11-F85B-4C95-9A26-09077E8E72AE}"/>
              </a:ext>
            </a:extLst>
          </p:cNvPr>
          <p:cNvPicPr>
            <a:picLocks noChangeAspect="1"/>
          </p:cNvPicPr>
          <p:nvPr/>
        </p:nvPicPr>
        <p:blipFill>
          <a:blip r:embed="rId7"/>
          <a:stretch>
            <a:fillRect/>
          </a:stretch>
        </p:blipFill>
        <p:spPr>
          <a:xfrm>
            <a:off x="5975363" y="3882972"/>
            <a:ext cx="499960" cy="499960"/>
          </a:xfrm>
          <a:prstGeom prst="rect">
            <a:avLst/>
          </a:prstGeom>
        </p:spPr>
      </p:pic>
      <p:sp>
        <p:nvSpPr>
          <p:cNvPr id="22" name="Content Placeholder 2">
            <a:extLst>
              <a:ext uri="{FF2B5EF4-FFF2-40B4-BE49-F238E27FC236}">
                <a16:creationId xmlns:a16="http://schemas.microsoft.com/office/drawing/2014/main" id="{7699230F-24A7-40B3-A782-FD503C06A27D}"/>
              </a:ext>
            </a:extLst>
          </p:cNvPr>
          <p:cNvSpPr txBox="1">
            <a:spLocks/>
          </p:cNvSpPr>
          <p:nvPr/>
        </p:nvSpPr>
        <p:spPr>
          <a:xfrm>
            <a:off x="6610525" y="2141552"/>
            <a:ext cx="4949505" cy="2854551"/>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dirty="0" err="1" smtClean="0"/>
              <a:t>Nội</a:t>
            </a:r>
            <a:r>
              <a:rPr lang="en-US" dirty="0" smtClean="0"/>
              <a:t> dung </a:t>
            </a:r>
            <a:r>
              <a:rPr lang="en-US" dirty="0" err="1" smtClean="0"/>
              <a:t>tư</a:t>
            </a:r>
            <a:r>
              <a:rPr lang="en-US" dirty="0" smtClean="0"/>
              <a:t> </a:t>
            </a:r>
            <a:r>
              <a:rPr lang="en-US" dirty="0" err="1" smtClean="0"/>
              <a:t>vấn</a:t>
            </a:r>
            <a:endParaRPr lang="en-VN" dirty="0"/>
          </a:p>
          <a:p>
            <a:pPr marL="0" indent="0">
              <a:lnSpc>
                <a:spcPct val="150000"/>
              </a:lnSpc>
              <a:buFont typeface="Arial" panose="020B0604020202020204" pitchFamily="34" charset="0"/>
              <a:buNone/>
            </a:pPr>
            <a:r>
              <a:rPr lang="en-US" dirty="0" err="1" smtClean="0"/>
              <a:t>Hình</a:t>
            </a:r>
            <a:r>
              <a:rPr lang="en-US" dirty="0" smtClean="0"/>
              <a:t> </a:t>
            </a:r>
            <a:r>
              <a:rPr lang="en-US" dirty="0" err="1" smtClean="0"/>
              <a:t>thức</a:t>
            </a:r>
            <a:r>
              <a:rPr lang="en-US" dirty="0" smtClean="0"/>
              <a:t> </a:t>
            </a:r>
            <a:r>
              <a:rPr lang="en-US" dirty="0" err="1" smtClean="0"/>
              <a:t>tư</a:t>
            </a:r>
            <a:r>
              <a:rPr lang="en-US" dirty="0" smtClean="0"/>
              <a:t> </a:t>
            </a:r>
            <a:r>
              <a:rPr lang="en-US" dirty="0" err="1" smtClean="0"/>
              <a:t>vấn</a:t>
            </a:r>
            <a:endParaRPr lang="en-VN" dirty="0"/>
          </a:p>
          <a:p>
            <a:pPr marL="0" indent="0">
              <a:lnSpc>
                <a:spcPct val="150000"/>
              </a:lnSpc>
              <a:buFont typeface="Arial" panose="020B0604020202020204" pitchFamily="34" charset="0"/>
              <a:buNone/>
            </a:pPr>
            <a:r>
              <a:rPr lang="en-US" dirty="0" err="1" smtClean="0"/>
              <a:t>Cơ</a:t>
            </a:r>
            <a:r>
              <a:rPr lang="en-US" dirty="0" smtClean="0"/>
              <a:t> </a:t>
            </a:r>
            <a:r>
              <a:rPr lang="en-US" dirty="0" err="1" smtClean="0"/>
              <a:t>sở</a:t>
            </a:r>
            <a:r>
              <a:rPr lang="en-US" dirty="0" smtClean="0"/>
              <a:t> </a:t>
            </a:r>
            <a:r>
              <a:rPr lang="en-US" dirty="0" err="1" smtClean="0"/>
              <a:t>vật</a:t>
            </a:r>
            <a:r>
              <a:rPr lang="en-US" dirty="0" smtClean="0"/>
              <a:t> </a:t>
            </a:r>
            <a:r>
              <a:rPr lang="en-US" dirty="0" err="1" smtClean="0"/>
              <a:t>chất</a:t>
            </a:r>
            <a:r>
              <a:rPr lang="en-US" dirty="0" smtClean="0"/>
              <a:t> </a:t>
            </a:r>
            <a:r>
              <a:rPr lang="en-US" dirty="0" err="1" smtClean="0"/>
              <a:t>để</a:t>
            </a:r>
            <a:r>
              <a:rPr lang="en-US" dirty="0" smtClean="0"/>
              <a:t> </a:t>
            </a:r>
            <a:r>
              <a:rPr lang="en-US" dirty="0" err="1" smtClean="0"/>
              <a:t>thực</a:t>
            </a:r>
            <a:r>
              <a:rPr lang="en-US" dirty="0" smtClean="0"/>
              <a:t> </a:t>
            </a:r>
            <a:r>
              <a:rPr lang="en-US" dirty="0" err="1" smtClean="0"/>
              <a:t>hiện</a:t>
            </a:r>
            <a:endParaRPr lang="en-US" dirty="0" smtClean="0"/>
          </a:p>
          <a:p>
            <a:pPr marL="0" indent="0">
              <a:lnSpc>
                <a:spcPct val="150000"/>
              </a:lnSpc>
              <a:buFont typeface="Arial" panose="020B0604020202020204" pitchFamily="34" charset="0"/>
              <a:buNone/>
            </a:pPr>
            <a:r>
              <a:rPr lang="en-US" dirty="0" err="1" smtClean="0"/>
              <a:t>Lịch</a:t>
            </a:r>
            <a:r>
              <a:rPr lang="en-US" dirty="0" smtClean="0"/>
              <a:t> </a:t>
            </a:r>
            <a:r>
              <a:rPr lang="en-US" dirty="0" err="1" smtClean="0"/>
              <a:t>tư</a:t>
            </a:r>
            <a:r>
              <a:rPr lang="en-US" dirty="0" smtClean="0"/>
              <a:t> </a:t>
            </a:r>
            <a:r>
              <a:rPr lang="en-US" dirty="0" err="1" smtClean="0"/>
              <a:t>vấn</a:t>
            </a:r>
            <a:endParaRPr lang="en-US" dirty="0" smtClean="0"/>
          </a:p>
          <a:p>
            <a:pPr marL="0" indent="0">
              <a:lnSpc>
                <a:spcPct val="150000"/>
              </a:lnSpc>
              <a:buFont typeface="Arial" panose="020B0604020202020204" pitchFamily="34" charset="0"/>
              <a:buNone/>
            </a:pPr>
            <a:r>
              <a:rPr lang="en-US" dirty="0" err="1" smtClean="0"/>
              <a:t>Tổ</a:t>
            </a:r>
            <a:r>
              <a:rPr lang="en-US" dirty="0" smtClean="0"/>
              <a:t> </a:t>
            </a:r>
            <a:r>
              <a:rPr lang="en-US" dirty="0" err="1" smtClean="0"/>
              <a:t>chức</a:t>
            </a:r>
            <a:r>
              <a:rPr lang="en-US" dirty="0" smtClean="0"/>
              <a:t> </a:t>
            </a:r>
            <a:r>
              <a:rPr lang="en-US" dirty="0" err="1" smtClean="0"/>
              <a:t>thực</a:t>
            </a:r>
            <a:r>
              <a:rPr lang="en-US" dirty="0" smtClean="0"/>
              <a:t> </a:t>
            </a:r>
            <a:r>
              <a:rPr lang="en-US" dirty="0" err="1" smtClean="0"/>
              <a:t>hiện</a:t>
            </a:r>
            <a:endParaRPr lang="en-VN" dirty="0"/>
          </a:p>
        </p:txBody>
      </p:sp>
      <p:pic>
        <p:nvPicPr>
          <p:cNvPr id="24" name="Picture 31">
            <a:extLst>
              <a:ext uri="{FF2B5EF4-FFF2-40B4-BE49-F238E27FC236}">
                <a16:creationId xmlns:a16="http://schemas.microsoft.com/office/drawing/2014/main" id="{C353170C-1FDB-44A9-9E08-42765EA245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894" y="5750029"/>
            <a:ext cx="1587500" cy="10810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d People - Man, Person With Pieces Of Puzzle And Word &quot;Solution&quot; Stock  Photo, Picture And Royalty Free Image. Image 18784003.">
            <a:extLst>
              <a:ext uri="{FF2B5EF4-FFF2-40B4-BE49-F238E27FC236}">
                <a16:creationId xmlns:a16="http://schemas.microsoft.com/office/drawing/2014/main" id="{9E91F799-67FC-40BD-B883-A55016EFEE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3833" y="4552311"/>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con&#10;&#10;Description automatically generated">
            <a:extLst>
              <a:ext uri="{FF2B5EF4-FFF2-40B4-BE49-F238E27FC236}">
                <a16:creationId xmlns:a16="http://schemas.microsoft.com/office/drawing/2014/main" id="{3003A55D-EAFE-4F75-A859-5D75F9CA7BD4}"/>
              </a:ext>
            </a:extLst>
          </p:cNvPr>
          <p:cNvPicPr>
            <a:picLocks noChangeAspect="1"/>
          </p:cNvPicPr>
          <p:nvPr/>
        </p:nvPicPr>
        <p:blipFill>
          <a:blip r:embed="rId2"/>
          <a:stretch>
            <a:fillRect/>
          </a:stretch>
        </p:blipFill>
        <p:spPr>
          <a:xfrm>
            <a:off x="905866" y="4940780"/>
            <a:ext cx="499961" cy="499961"/>
          </a:xfrm>
          <a:prstGeom prst="rect">
            <a:avLst/>
          </a:prstGeom>
        </p:spPr>
      </p:pic>
      <p:pic>
        <p:nvPicPr>
          <p:cNvPr id="19" name="Picture 18" descr="Icon&#10;&#10;Description automatically generated">
            <a:extLst>
              <a:ext uri="{FF2B5EF4-FFF2-40B4-BE49-F238E27FC236}">
                <a16:creationId xmlns:a16="http://schemas.microsoft.com/office/drawing/2014/main" id="{BEC98853-46FE-4BAC-972C-8B4B6A998ECE}"/>
              </a:ext>
            </a:extLst>
          </p:cNvPr>
          <p:cNvPicPr>
            <a:picLocks noChangeAspect="1"/>
          </p:cNvPicPr>
          <p:nvPr/>
        </p:nvPicPr>
        <p:blipFill>
          <a:blip r:embed="rId6"/>
          <a:stretch>
            <a:fillRect/>
          </a:stretch>
        </p:blipFill>
        <p:spPr>
          <a:xfrm>
            <a:off x="5975363" y="4729882"/>
            <a:ext cx="499961" cy="499961"/>
          </a:xfrm>
          <a:prstGeom prst="rect">
            <a:avLst/>
          </a:prstGeom>
        </p:spPr>
      </p:pic>
      <p:pic>
        <p:nvPicPr>
          <p:cNvPr id="21" name="Picture 20" descr="Icon&#10;&#10;Description automatically generated">
            <a:extLst>
              <a:ext uri="{FF2B5EF4-FFF2-40B4-BE49-F238E27FC236}">
                <a16:creationId xmlns:a16="http://schemas.microsoft.com/office/drawing/2014/main" id="{3D1959D6-183D-405D-B6A4-5B18ECF109E5}"/>
              </a:ext>
            </a:extLst>
          </p:cNvPr>
          <p:cNvPicPr>
            <a:picLocks noChangeAspect="1"/>
          </p:cNvPicPr>
          <p:nvPr/>
        </p:nvPicPr>
        <p:blipFill>
          <a:blip r:embed="rId5"/>
          <a:stretch>
            <a:fillRect/>
          </a:stretch>
        </p:blipFill>
        <p:spPr>
          <a:xfrm>
            <a:off x="6041758" y="5500049"/>
            <a:ext cx="499961" cy="499961"/>
          </a:xfrm>
          <a:prstGeom prst="rect">
            <a:avLst/>
          </a:prstGeom>
        </p:spPr>
      </p:pic>
    </p:spTree>
    <p:extLst>
      <p:ext uri="{BB962C8B-B14F-4D97-AF65-F5344CB8AC3E}">
        <p14:creationId xmlns:p14="http://schemas.microsoft.com/office/powerpoint/2010/main" val="1981074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0BE9-2691-EF44-8005-606564D1582D}"/>
              </a:ext>
            </a:extLst>
          </p:cNvPr>
          <p:cNvSpPr>
            <a:spLocks noGrp="1"/>
          </p:cNvSpPr>
          <p:nvPr>
            <p:ph type="title" idx="4294967295"/>
          </p:nvPr>
        </p:nvSpPr>
        <p:spPr>
          <a:xfrm>
            <a:off x="325821" y="304800"/>
            <a:ext cx="11791758" cy="1079007"/>
          </a:xfrm>
          <a:prstGeom prst="rect">
            <a:avLst/>
          </a:prstGeom>
        </p:spPr>
        <p:txBody>
          <a:bodyPr>
            <a:normAutofit/>
          </a:bodyPr>
          <a:lstStyle/>
          <a:p>
            <a:pPr algn="ctr"/>
            <a:r>
              <a:rPr lang="en-US" sz="3000" b="1" dirty="0" err="1" smtClean="0">
                <a:latin typeface="Minion Pro"/>
                <a:ea typeface="Calibri" panose="020F0502020204030204" pitchFamily="34" charset="0"/>
              </a:rPr>
              <a:t>Xác</a:t>
            </a:r>
            <a:r>
              <a:rPr lang="en-US" sz="3000" b="1" dirty="0" smtClean="0">
                <a:latin typeface="Minion Pro"/>
                <a:ea typeface="Calibri" panose="020F0502020204030204" pitchFamily="34" charset="0"/>
              </a:rPr>
              <a:t> </a:t>
            </a:r>
            <a:r>
              <a:rPr lang="en-US" sz="3000" b="1" dirty="0" err="1" smtClean="0">
                <a:latin typeface="Minion Pro"/>
                <a:ea typeface="Calibri" panose="020F0502020204030204" pitchFamily="34" charset="0"/>
              </a:rPr>
              <a:t>định</a:t>
            </a:r>
            <a:r>
              <a:rPr lang="en-US" sz="3000" b="1" dirty="0" smtClean="0">
                <a:latin typeface="Minion Pro"/>
                <a:ea typeface="Calibri" panose="020F0502020204030204" pitchFamily="34" charset="0"/>
              </a:rPr>
              <a:t> </a:t>
            </a:r>
            <a:r>
              <a:rPr lang="en-US" sz="3000" b="1" dirty="0" err="1">
                <a:latin typeface="Minion Pro"/>
                <a:ea typeface="Calibri" panose="020F0502020204030204" pitchFamily="34" charset="0"/>
              </a:rPr>
              <a:t>m</a:t>
            </a:r>
            <a:r>
              <a:rPr lang="en-US" sz="3000" b="1" dirty="0" err="1" smtClean="0">
                <a:latin typeface="Minion Pro"/>
                <a:ea typeface="Calibri" panose="020F0502020204030204" pitchFamily="34" charset="0"/>
              </a:rPr>
              <a:t>ục</a:t>
            </a:r>
            <a:r>
              <a:rPr lang="en-US" sz="3000" b="1" dirty="0" smtClean="0">
                <a:latin typeface="Minion Pro"/>
                <a:ea typeface="Calibri" panose="020F0502020204030204" pitchFamily="34" charset="0"/>
              </a:rPr>
              <a:t> </a:t>
            </a:r>
            <a:r>
              <a:rPr lang="en-US" sz="3000" b="1" dirty="0" err="1" smtClean="0">
                <a:latin typeface="Minion Pro"/>
                <a:ea typeface="Calibri" panose="020F0502020204030204" pitchFamily="34" charset="0"/>
              </a:rPr>
              <a:t>đích</a:t>
            </a:r>
            <a:r>
              <a:rPr lang="en-US" sz="3000" b="1" dirty="0" smtClean="0">
                <a:latin typeface="Minion Pro"/>
                <a:ea typeface="Calibri" panose="020F0502020204030204" pitchFamily="34" charset="0"/>
              </a:rPr>
              <a:t> – </a:t>
            </a:r>
            <a:r>
              <a:rPr lang="en-US" sz="3000" b="1" dirty="0" err="1" smtClean="0">
                <a:latin typeface="Minion Pro"/>
                <a:ea typeface="Calibri" panose="020F0502020204030204" pitchFamily="34" charset="0"/>
              </a:rPr>
              <a:t>yêu</a:t>
            </a:r>
            <a:r>
              <a:rPr lang="en-US" sz="3000" b="1" dirty="0" smtClean="0">
                <a:latin typeface="Minion Pro"/>
                <a:ea typeface="Calibri" panose="020F0502020204030204" pitchFamily="34" charset="0"/>
              </a:rPr>
              <a:t> </a:t>
            </a:r>
            <a:r>
              <a:rPr lang="en-US" sz="3000" b="1" dirty="0" err="1" smtClean="0">
                <a:latin typeface="Minion Pro"/>
                <a:ea typeface="Calibri" panose="020F0502020204030204" pitchFamily="34" charset="0"/>
              </a:rPr>
              <a:t>cầu</a:t>
            </a:r>
            <a:r>
              <a:rPr lang="en-US" sz="3000" b="1" dirty="0" smtClean="0">
                <a:latin typeface="Minion Pro"/>
                <a:ea typeface="Calibri" panose="020F0502020204030204" pitchFamily="34" charset="0"/>
              </a:rPr>
              <a:t> </a:t>
            </a:r>
            <a:endParaRPr lang="en-VN" sz="3000" b="1" dirty="0"/>
          </a:p>
        </p:txBody>
      </p:sp>
      <p:sp>
        <p:nvSpPr>
          <p:cNvPr id="3" name="Content Placeholder 2">
            <a:extLst>
              <a:ext uri="{FF2B5EF4-FFF2-40B4-BE49-F238E27FC236}">
                <a16:creationId xmlns:a16="http://schemas.microsoft.com/office/drawing/2014/main" id="{625D7164-2115-3E41-A518-242CE81349F6}"/>
              </a:ext>
            </a:extLst>
          </p:cNvPr>
          <p:cNvSpPr>
            <a:spLocks noGrp="1"/>
          </p:cNvSpPr>
          <p:nvPr>
            <p:ph idx="1"/>
          </p:nvPr>
        </p:nvSpPr>
        <p:spPr>
          <a:xfrm>
            <a:off x="2441196" y="1939139"/>
            <a:ext cx="3607108" cy="1627550"/>
          </a:xfrm>
        </p:spPr>
        <p:txBody>
          <a:bodyPr>
            <a:noAutofit/>
          </a:bodyPr>
          <a:lstStyle/>
          <a:p>
            <a:pPr marL="0" indent="0">
              <a:buNone/>
            </a:pPr>
            <a:r>
              <a:rPr lang="vi-VN" sz="2400" dirty="0"/>
              <a:t>Phòng ngừa, hỗ trợ và can thiệp (khi cần thiết) đối với học sinh đang gặp phải khó khăn về tâm lý trong học tập và cuộc sống để tìm hướng giải quyết phù hợp, giảm thiểu tác động tiêu cực có thể xảy ra;</a:t>
            </a:r>
            <a:endParaRPr lang="da-DK" sz="2400" dirty="0">
              <a:latin typeface="Minion Pro"/>
              <a:ea typeface="Calibri" panose="020F0502020204030204" pitchFamily="34" charset="0"/>
            </a:endParaRPr>
          </a:p>
        </p:txBody>
      </p:sp>
      <p:sp>
        <p:nvSpPr>
          <p:cNvPr id="4" name="Slide Number Placeholder 3">
            <a:extLst>
              <a:ext uri="{FF2B5EF4-FFF2-40B4-BE49-F238E27FC236}">
                <a16:creationId xmlns:a16="http://schemas.microsoft.com/office/drawing/2014/main" id="{85BEC0B0-E8EC-4E4C-B1E6-86BA4EAA7D43}"/>
              </a:ext>
            </a:extLst>
          </p:cNvPr>
          <p:cNvSpPr>
            <a:spLocks noGrp="1"/>
          </p:cNvSpPr>
          <p:nvPr>
            <p:ph type="sldNum" sz="quarter" idx="12"/>
          </p:nvPr>
        </p:nvSpPr>
        <p:spPr/>
        <p:txBody>
          <a:bodyPr/>
          <a:lstStyle/>
          <a:p>
            <a:fld id="{D65CCA33-A393-1F49-8828-0A36AD9AB23F}" type="slidenum">
              <a:rPr lang="x-none" smtClean="0"/>
              <a:t>26</a:t>
            </a:fld>
            <a:endParaRPr lang="x-none"/>
          </a:p>
        </p:txBody>
      </p:sp>
      <p:cxnSp>
        <p:nvCxnSpPr>
          <p:cNvPr id="5" name="Straight Connector 4">
            <a:extLst>
              <a:ext uri="{FF2B5EF4-FFF2-40B4-BE49-F238E27FC236}">
                <a16:creationId xmlns:a16="http://schemas.microsoft.com/office/drawing/2014/main" id="{C23F6ED4-F1C4-402B-A416-CE34EA8580C9}"/>
              </a:ext>
            </a:extLst>
          </p:cNvPr>
          <p:cNvCxnSpPr/>
          <p:nvPr/>
        </p:nvCxnSpPr>
        <p:spPr>
          <a:xfrm>
            <a:off x="927664" y="1485969"/>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B98EC61-193A-4575-9840-FA4C93428F52}"/>
              </a:ext>
            </a:extLst>
          </p:cNvPr>
          <p:cNvSpPr txBox="1">
            <a:spLocks/>
          </p:cNvSpPr>
          <p:nvPr/>
        </p:nvSpPr>
        <p:spPr>
          <a:xfrm>
            <a:off x="7826927" y="1959393"/>
            <a:ext cx="3642261" cy="1607296"/>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400" dirty="0"/>
              <a:t>Hỗ trợ học sinh rèn luyện kỹ năng sống; tăng cường ý chí, niềm tin, bản lĩnh, thái độ ứng xử phù hợp trong các mối quan hệ xã hội;</a:t>
            </a:r>
            <a:endParaRPr lang="en-VN" sz="2400" dirty="0"/>
          </a:p>
        </p:txBody>
      </p:sp>
      <p:sp>
        <p:nvSpPr>
          <p:cNvPr id="7" name="Content Placeholder 2">
            <a:extLst>
              <a:ext uri="{FF2B5EF4-FFF2-40B4-BE49-F238E27FC236}">
                <a16:creationId xmlns:a16="http://schemas.microsoft.com/office/drawing/2014/main" id="{431DA531-4DB0-4507-BCC1-EBC16A8CCC6F}"/>
              </a:ext>
            </a:extLst>
          </p:cNvPr>
          <p:cNvSpPr txBox="1">
            <a:spLocks/>
          </p:cNvSpPr>
          <p:nvPr/>
        </p:nvSpPr>
        <p:spPr>
          <a:xfrm>
            <a:off x="2441196" y="4787681"/>
            <a:ext cx="3823196" cy="1095918"/>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góp phần xây dựng môi trường giáo dục an toàn, lành mạnh, thân thiện và phòng, chống bạo lực học đường.</a:t>
            </a:r>
            <a:endParaRPr lang="en-US" dirty="0">
              <a:latin typeface="Minion Pro"/>
              <a:ea typeface="Calibri" panose="020F0502020204030204" pitchFamily="34" charset="0"/>
            </a:endParaRPr>
          </a:p>
        </p:txBody>
      </p:sp>
      <p:sp>
        <p:nvSpPr>
          <p:cNvPr id="8" name="Content Placeholder 2">
            <a:extLst>
              <a:ext uri="{FF2B5EF4-FFF2-40B4-BE49-F238E27FC236}">
                <a16:creationId xmlns:a16="http://schemas.microsoft.com/office/drawing/2014/main" id="{C61C7F6D-1203-4826-9DFD-E686015CDDA0}"/>
              </a:ext>
            </a:extLst>
          </p:cNvPr>
          <p:cNvSpPr txBox="1">
            <a:spLocks/>
          </p:cNvSpPr>
          <p:nvPr/>
        </p:nvSpPr>
        <p:spPr>
          <a:xfrm>
            <a:off x="7826928" y="4310290"/>
            <a:ext cx="3642260" cy="1131384"/>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rèn luyện sức khỏe thể chất và tinh thần, góp phần xây dựng và hoàn thiện nhân cách.</a:t>
            </a:r>
            <a:endParaRPr lang="en-VN" dirty="0"/>
          </a:p>
        </p:txBody>
      </p:sp>
      <p:pic>
        <p:nvPicPr>
          <p:cNvPr id="9" name="Picture 43">
            <a:extLst>
              <a:ext uri="{FF2B5EF4-FFF2-40B4-BE49-F238E27FC236}">
                <a16:creationId xmlns:a16="http://schemas.microsoft.com/office/drawing/2014/main" id="{A2D8921D-5705-4912-8577-6732377DB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92" y="1877386"/>
            <a:ext cx="116998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4">
            <a:extLst>
              <a:ext uri="{FF2B5EF4-FFF2-40B4-BE49-F238E27FC236}">
                <a16:creationId xmlns:a16="http://schemas.microsoft.com/office/drawing/2014/main" id="{5F237F07-3395-46F2-89BD-A4AC2352E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22" y="2016981"/>
            <a:ext cx="14478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6">
            <a:extLst>
              <a:ext uri="{FF2B5EF4-FFF2-40B4-BE49-F238E27FC236}">
                <a16:creationId xmlns:a16="http://schemas.microsoft.com/office/drawing/2014/main" id="{567AB21D-6EDC-4CA0-84C6-07D5EF50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22" y="4181069"/>
            <a:ext cx="1600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4">
            <a:extLst>
              <a:ext uri="{FF2B5EF4-FFF2-40B4-BE49-F238E27FC236}">
                <a16:creationId xmlns:a16="http://schemas.microsoft.com/office/drawing/2014/main" id="{D95D457F-A407-48BF-8A63-6EE7F2449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04" y="4147610"/>
            <a:ext cx="16764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85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DEEE2-D6A8-354A-B980-7AE2E7137631}"/>
              </a:ext>
            </a:extLst>
          </p:cNvPr>
          <p:cNvSpPr>
            <a:spLocks noGrp="1"/>
          </p:cNvSpPr>
          <p:nvPr>
            <p:ph type="sldNum" sz="quarter" idx="12"/>
          </p:nvPr>
        </p:nvSpPr>
        <p:spPr/>
        <p:txBody>
          <a:bodyPr/>
          <a:lstStyle/>
          <a:p>
            <a:fld id="{D65CCA33-A393-1F49-8828-0A36AD9AB23F}" type="slidenum">
              <a:rPr lang="x-none" sz="1600" smtClean="0"/>
              <a:t>27</a:t>
            </a:fld>
            <a:endParaRPr lang="x-none" sz="1600"/>
          </a:p>
        </p:txBody>
      </p:sp>
      <p:sp>
        <p:nvSpPr>
          <p:cNvPr id="3" name="Rectangle 2">
            <a:extLst>
              <a:ext uri="{FF2B5EF4-FFF2-40B4-BE49-F238E27FC236}">
                <a16:creationId xmlns:a16="http://schemas.microsoft.com/office/drawing/2014/main" id="{4BFDEE29-65C7-5A4A-886C-496D80643EF5}"/>
              </a:ext>
            </a:extLst>
          </p:cNvPr>
          <p:cNvSpPr/>
          <p:nvPr/>
        </p:nvSpPr>
        <p:spPr>
          <a:xfrm>
            <a:off x="1110762" y="132440"/>
            <a:ext cx="8328051" cy="769441"/>
          </a:xfrm>
          <a:prstGeom prst="rect">
            <a:avLst/>
          </a:prstGeom>
        </p:spPr>
        <p:txBody>
          <a:bodyPr wrap="square">
            <a:spAutoFit/>
          </a:bodyPr>
          <a:lstStyle/>
          <a:p>
            <a:pPr lvl="0" algn="just"/>
            <a:r>
              <a:rPr lang="en-US" sz="4400" b="1" dirty="0" err="1" smtClean="0"/>
              <a:t>Xác</a:t>
            </a:r>
            <a:r>
              <a:rPr lang="en-US" sz="4400" b="1" dirty="0" smtClean="0"/>
              <a:t> </a:t>
            </a:r>
            <a:r>
              <a:rPr lang="en-US" sz="4400" b="1" dirty="0" err="1" smtClean="0"/>
              <a:t>định</a:t>
            </a:r>
            <a:r>
              <a:rPr lang="en-US" sz="4400" b="1" dirty="0" smtClean="0"/>
              <a:t> </a:t>
            </a:r>
            <a:r>
              <a:rPr lang="en-US" sz="4400" b="1" dirty="0" err="1"/>
              <a:t>y</a:t>
            </a:r>
            <a:r>
              <a:rPr lang="en-US" sz="4400" b="1" dirty="0" err="1" smtClean="0"/>
              <a:t>êu</a:t>
            </a:r>
            <a:r>
              <a:rPr lang="en-US" sz="4400" b="1" dirty="0" smtClean="0"/>
              <a:t> </a:t>
            </a:r>
            <a:r>
              <a:rPr lang="en-US" sz="4400" b="1" dirty="0" err="1" smtClean="0"/>
              <a:t>cầu</a:t>
            </a:r>
            <a:endParaRPr lang="en-US" sz="4400" b="1" dirty="0"/>
          </a:p>
        </p:txBody>
      </p:sp>
      <p:graphicFrame>
        <p:nvGraphicFramePr>
          <p:cNvPr id="9" name="Content Placeholder 4">
            <a:extLst>
              <a:ext uri="{FF2B5EF4-FFF2-40B4-BE49-F238E27FC236}">
                <a16:creationId xmlns:a16="http://schemas.microsoft.com/office/drawing/2014/main" id="{778E8114-AA55-2442-823F-385356FCF3C6}"/>
              </a:ext>
            </a:extLst>
          </p:cNvPr>
          <p:cNvGraphicFramePr>
            <a:graphicFrameLocks/>
          </p:cNvGraphicFramePr>
          <p:nvPr>
            <p:extLst>
              <p:ext uri="{D42A27DB-BD31-4B8C-83A1-F6EECF244321}">
                <p14:modId xmlns:p14="http://schemas.microsoft.com/office/powerpoint/2010/main" val="374904008"/>
              </p:ext>
            </p:extLst>
          </p:nvPr>
        </p:nvGraphicFramePr>
        <p:xfrm>
          <a:off x="1211684" y="2212944"/>
          <a:ext cx="10063120" cy="373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356957" y="1135366"/>
            <a:ext cx="9772574" cy="830997"/>
          </a:xfrm>
          <a:prstGeom prst="rect">
            <a:avLst/>
          </a:prstGeom>
        </p:spPr>
        <p:txBody>
          <a:bodyPr wrap="square">
            <a:spAutoFit/>
          </a:bodyPr>
          <a:lstStyle/>
          <a:p>
            <a:pPr lvl="0"/>
            <a:r>
              <a:rPr lang="vi-VN" sz="2400" dirty="0">
                <a:solidFill>
                  <a:srgbClr val="00B050"/>
                </a:solidFill>
              </a:rPr>
              <a:t>Những yêu cầu cần phải thực hiện để đảm bảo hoạt động tư vấn tâm lý cho học sinh trong nhà trường đạt hiệu quả.</a:t>
            </a:r>
            <a:endParaRPr lang="en-US" sz="2400" dirty="0">
              <a:solidFill>
                <a:srgbClr val="00B050"/>
              </a:solidFill>
            </a:endParaRPr>
          </a:p>
        </p:txBody>
      </p:sp>
    </p:spTree>
    <p:extLst>
      <p:ext uri="{BB962C8B-B14F-4D97-AF65-F5344CB8AC3E}">
        <p14:creationId xmlns:p14="http://schemas.microsoft.com/office/powerpoint/2010/main" val="2883112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FCF3-46B1-4F97-A8C5-429C64362573}"/>
              </a:ext>
            </a:extLst>
          </p:cNvPr>
          <p:cNvSpPr>
            <a:spLocks noGrp="1"/>
          </p:cNvSpPr>
          <p:nvPr>
            <p:ph type="title" idx="4294967295"/>
          </p:nvPr>
        </p:nvSpPr>
        <p:spPr>
          <a:xfrm>
            <a:off x="824865" y="565012"/>
            <a:ext cx="10486954" cy="736537"/>
          </a:xfrm>
          <a:prstGeom prst="rect">
            <a:avLst/>
          </a:prstGeom>
        </p:spPr>
        <p:txBody>
          <a:bodyPr>
            <a:normAutofit/>
          </a:bodyPr>
          <a:lstStyle/>
          <a:p>
            <a:r>
              <a:rPr lang="en-US" dirty="0" err="1" smtClean="0"/>
              <a:t>Đối</a:t>
            </a:r>
            <a:r>
              <a:rPr lang="en-US" dirty="0" smtClean="0"/>
              <a:t> </a:t>
            </a:r>
            <a:r>
              <a:rPr lang="en-US" dirty="0" err="1" smtClean="0"/>
              <a:t>tượng</a:t>
            </a:r>
            <a:r>
              <a:rPr lang="en-US" dirty="0" smtClean="0"/>
              <a:t> </a:t>
            </a:r>
            <a:r>
              <a:rPr lang="en-US" dirty="0" err="1" smtClean="0"/>
              <a:t>được</a:t>
            </a:r>
            <a:r>
              <a:rPr lang="en-US" dirty="0" smtClean="0"/>
              <a:t> </a:t>
            </a:r>
            <a:r>
              <a:rPr lang="en-US" dirty="0" err="1" smtClean="0"/>
              <a:t>tư</a:t>
            </a:r>
            <a:r>
              <a:rPr lang="en-US" dirty="0" smtClean="0"/>
              <a:t> </a:t>
            </a:r>
            <a:r>
              <a:rPr lang="en-US" dirty="0" err="1" smtClean="0"/>
              <a:t>vấn</a:t>
            </a:r>
            <a:endParaRPr lang="en-US" dirty="0"/>
          </a:p>
        </p:txBody>
      </p:sp>
      <p:cxnSp>
        <p:nvCxnSpPr>
          <p:cNvPr id="5" name="Straight Connector 4">
            <a:extLst>
              <a:ext uri="{FF2B5EF4-FFF2-40B4-BE49-F238E27FC236}">
                <a16:creationId xmlns:a16="http://schemas.microsoft.com/office/drawing/2014/main" id="{F4DB8CB3-5577-4904-95D1-A4D808AA597E}"/>
              </a:ext>
            </a:extLst>
          </p:cNvPr>
          <p:cNvCxnSpPr/>
          <p:nvPr/>
        </p:nvCxnSpPr>
        <p:spPr>
          <a:xfrm>
            <a:off x="927664" y="1485969"/>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7FA14B8-E70D-4904-BCB8-1CADB085FBE3}"/>
              </a:ext>
            </a:extLst>
          </p:cNvPr>
          <p:cNvPicPr>
            <a:picLocks noChangeAspect="1"/>
          </p:cNvPicPr>
          <p:nvPr/>
        </p:nvPicPr>
        <p:blipFill>
          <a:blip r:embed="rId2"/>
          <a:stretch>
            <a:fillRect/>
          </a:stretch>
        </p:blipFill>
        <p:spPr>
          <a:xfrm>
            <a:off x="1090612" y="2366961"/>
            <a:ext cx="4576318" cy="2652713"/>
          </a:xfrm>
          <a:prstGeom prst="rect">
            <a:avLst/>
          </a:prstGeom>
        </p:spPr>
      </p:pic>
      <p:graphicFrame>
        <p:nvGraphicFramePr>
          <p:cNvPr id="6" name="Content Placeholder 5">
            <a:extLst>
              <a:ext uri="{FF2B5EF4-FFF2-40B4-BE49-F238E27FC236}">
                <a16:creationId xmlns:a16="http://schemas.microsoft.com/office/drawing/2014/main" id="{F46BFF36-7F4E-432A-A567-5B583E82877E}"/>
              </a:ext>
            </a:extLst>
          </p:cNvPr>
          <p:cNvGraphicFramePr>
            <a:graphicFrameLocks/>
          </p:cNvGraphicFramePr>
          <p:nvPr>
            <p:extLst>
              <p:ext uri="{D42A27DB-BD31-4B8C-83A1-F6EECF244321}">
                <p14:modId xmlns:p14="http://schemas.microsoft.com/office/powerpoint/2010/main" val="4179745493"/>
              </p:ext>
            </p:extLst>
          </p:nvPr>
        </p:nvGraphicFramePr>
        <p:xfrm>
          <a:off x="6007981" y="1816238"/>
          <a:ext cx="5303838" cy="447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534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95A44FA-C372-434D-9859-6DF981962328}"/>
              </a:ext>
            </a:extLst>
          </p:cNvPr>
          <p:cNvSpPr>
            <a:spLocks noGrp="1" noChangeArrowheads="1"/>
          </p:cNvSpPr>
          <p:nvPr>
            <p:ph type="title" idx="4294967295"/>
          </p:nvPr>
        </p:nvSpPr>
        <p:spPr>
          <a:xfrm>
            <a:off x="1366546" y="485636"/>
            <a:ext cx="10273694" cy="601567"/>
          </a:xfrm>
          <a:prstGeom prst="rect">
            <a:avLst/>
          </a:prstGeom>
        </p:spPr>
        <p:txBody>
          <a:bodyPr>
            <a:noAutofit/>
          </a:bodyPr>
          <a:lstStyle/>
          <a:p>
            <a:r>
              <a:rPr lang="en-US" altLang="en-VN" sz="3600" dirty="0" err="1" smtClean="0"/>
              <a:t>Nguyên</a:t>
            </a:r>
            <a:r>
              <a:rPr lang="en-US" altLang="en-VN" sz="3600" dirty="0" smtClean="0"/>
              <a:t> </a:t>
            </a:r>
            <a:r>
              <a:rPr lang="en-US" altLang="en-VN" sz="3600" dirty="0" err="1" smtClean="0"/>
              <a:t>tắc</a:t>
            </a:r>
            <a:r>
              <a:rPr lang="en-US" altLang="en-VN" sz="3600" dirty="0" smtClean="0"/>
              <a:t> </a:t>
            </a:r>
            <a:r>
              <a:rPr lang="en-US" altLang="en-VN" sz="3600" dirty="0" err="1" smtClean="0"/>
              <a:t>hoạt</a:t>
            </a:r>
            <a:r>
              <a:rPr lang="en-US" altLang="en-VN" sz="3600" dirty="0" smtClean="0"/>
              <a:t> </a:t>
            </a:r>
            <a:r>
              <a:rPr lang="en-US" altLang="en-VN" sz="3600" dirty="0" err="1" smtClean="0"/>
              <a:t>động</a:t>
            </a:r>
            <a:endParaRPr lang="en-US" altLang="en-VN" sz="3600" dirty="0">
              <a:solidFill>
                <a:schemeClr val="accent1"/>
              </a:solidFill>
            </a:endParaRPr>
          </a:p>
        </p:txBody>
      </p:sp>
      <p:sp>
        <p:nvSpPr>
          <p:cNvPr id="67587" name="Text Box 3">
            <a:extLst>
              <a:ext uri="{FF2B5EF4-FFF2-40B4-BE49-F238E27FC236}">
                <a16:creationId xmlns:a16="http://schemas.microsoft.com/office/drawing/2014/main" id="{635572D0-887D-854A-B8EB-207B85FC7DB1}"/>
              </a:ext>
            </a:extLst>
          </p:cNvPr>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VN" altLang="en-VN"/>
          </a:p>
        </p:txBody>
      </p:sp>
      <p:sp>
        <p:nvSpPr>
          <p:cNvPr id="67588" name="AutoShape 4">
            <a:extLst>
              <a:ext uri="{FF2B5EF4-FFF2-40B4-BE49-F238E27FC236}">
                <a16:creationId xmlns:a16="http://schemas.microsoft.com/office/drawing/2014/main" id="{AFC5E811-00C9-7B4B-AA93-FD8BBE963491}"/>
              </a:ext>
            </a:extLst>
          </p:cNvPr>
          <p:cNvSpPr>
            <a:spLocks noChangeArrowheads="1"/>
          </p:cNvSpPr>
          <p:nvPr/>
        </p:nvSpPr>
        <p:spPr bwMode="ltGray">
          <a:xfrm rot="5400000">
            <a:off x="-898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589" name="AutoShape 5">
            <a:extLst>
              <a:ext uri="{FF2B5EF4-FFF2-40B4-BE49-F238E27FC236}">
                <a16:creationId xmlns:a16="http://schemas.microsoft.com/office/drawing/2014/main" id="{561FD4A2-74E0-C74D-A3F3-EC1A748ACCD3}"/>
              </a:ext>
            </a:extLst>
          </p:cNvPr>
          <p:cNvSpPr>
            <a:spLocks noChangeArrowheads="1"/>
          </p:cNvSpPr>
          <p:nvPr/>
        </p:nvSpPr>
        <p:spPr bwMode="ltGray">
          <a:xfrm rot="5400000" flipH="1">
            <a:off x="-492918" y="20629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rgbClr val="00B050"/>
          </a:solidFill>
          <a:ln>
            <a:noFill/>
          </a:ln>
          <a:effectLst/>
        </p:spPr>
        <p:txBody>
          <a:bodyPr wrap="none" anchor="ctr"/>
          <a:lstStyle/>
          <a:p>
            <a:endParaRPr lang="en-VN" dirty="0"/>
          </a:p>
        </p:txBody>
      </p:sp>
      <p:sp>
        <p:nvSpPr>
          <p:cNvPr id="67590" name="AutoShape 6">
            <a:extLst>
              <a:ext uri="{FF2B5EF4-FFF2-40B4-BE49-F238E27FC236}">
                <a16:creationId xmlns:a16="http://schemas.microsoft.com/office/drawing/2014/main" id="{3EF39B15-B5E1-CB4D-8DB7-0F2C6F03C1E9}"/>
              </a:ext>
            </a:extLst>
          </p:cNvPr>
          <p:cNvSpPr>
            <a:spLocks noChangeArrowheads="1"/>
          </p:cNvSpPr>
          <p:nvPr/>
        </p:nvSpPr>
        <p:spPr bwMode="gray">
          <a:xfrm>
            <a:off x="3917953" y="5408892"/>
            <a:ext cx="7349472" cy="759505"/>
          </a:xfrm>
          <a:prstGeom prst="roundRect">
            <a:avLst>
              <a:gd name="adj" fmla="val 50000"/>
            </a:avLst>
          </a:prstGeom>
          <a:solidFill>
            <a:srgbClr val="A14319"/>
          </a:solidFill>
          <a:ln w="28575" algn="ctr">
            <a:solidFill>
              <a:schemeClr val="bg2"/>
            </a:solidFill>
            <a:round/>
            <a:headEnd/>
            <a:tailEnd/>
          </a:ln>
          <a:effectLst/>
        </p:spPr>
        <p:txBody>
          <a:bodyPr wrap="none" anchor="ctr"/>
          <a:lstStyle/>
          <a:p>
            <a:pPr algn="ctr" eaLnBrk="0" hangingPunct="0"/>
            <a:r>
              <a:rPr lang="en-US" dirty="0" err="1"/>
              <a:t>Phương</a:t>
            </a:r>
            <a:r>
              <a:rPr lang="en-US" dirty="0"/>
              <a:t> </a:t>
            </a:r>
            <a:r>
              <a:rPr lang="en-US" dirty="0" err="1"/>
              <a:t>châm</a:t>
            </a:r>
            <a:r>
              <a:rPr lang="en-US" dirty="0"/>
              <a:t> </a:t>
            </a:r>
            <a:r>
              <a:rPr lang="en-US" dirty="0" err="1"/>
              <a:t>hoạt</a:t>
            </a:r>
            <a:r>
              <a:rPr lang="en-US" dirty="0"/>
              <a:t> </a:t>
            </a:r>
            <a:r>
              <a:rPr lang="en-US" dirty="0" err="1"/>
              <a:t>động</a:t>
            </a:r>
            <a:r>
              <a:rPr lang="en-US" dirty="0"/>
              <a:t> </a:t>
            </a:r>
            <a:r>
              <a:rPr lang="en-US" b="1" i="1" dirty="0"/>
              <a:t>“</a:t>
            </a:r>
            <a:r>
              <a:rPr lang="en-US" b="1" i="1" dirty="0" err="1"/>
              <a:t>Lắng</a:t>
            </a:r>
            <a:r>
              <a:rPr lang="en-US" b="1" i="1" dirty="0"/>
              <a:t> </a:t>
            </a:r>
            <a:r>
              <a:rPr lang="en-US" b="1" i="1" dirty="0" err="1"/>
              <a:t>nghe</a:t>
            </a:r>
            <a:r>
              <a:rPr lang="en-US" b="1" i="1" dirty="0"/>
              <a:t>, </a:t>
            </a:r>
            <a:r>
              <a:rPr lang="en-US" b="1" i="1" dirty="0" err="1"/>
              <a:t>đồng</a:t>
            </a:r>
            <a:r>
              <a:rPr lang="en-US" b="1" i="1" dirty="0"/>
              <a:t> </a:t>
            </a:r>
            <a:r>
              <a:rPr lang="en-US" b="1" i="1" dirty="0" err="1"/>
              <a:t>cảm</a:t>
            </a:r>
            <a:r>
              <a:rPr lang="en-US" b="1" i="1" dirty="0"/>
              <a:t>, </a:t>
            </a:r>
            <a:r>
              <a:rPr lang="en-US" b="1" i="1" dirty="0" err="1"/>
              <a:t>tôn</a:t>
            </a:r>
            <a:r>
              <a:rPr lang="en-US" b="1" i="1" dirty="0"/>
              <a:t> </a:t>
            </a:r>
            <a:r>
              <a:rPr lang="en-US" b="1" i="1" dirty="0" err="1"/>
              <a:t>trọng</a:t>
            </a:r>
            <a:r>
              <a:rPr lang="en-US" b="1" i="1" dirty="0"/>
              <a:t> </a:t>
            </a:r>
            <a:r>
              <a:rPr lang="en-US" b="1" i="1" dirty="0" err="1"/>
              <a:t>và</a:t>
            </a:r>
            <a:r>
              <a:rPr lang="en-US" b="1" i="1" dirty="0"/>
              <a:t> </a:t>
            </a:r>
            <a:r>
              <a:rPr lang="en-US" b="1" i="1" dirty="0" err="1"/>
              <a:t>bảo</a:t>
            </a:r>
            <a:r>
              <a:rPr lang="en-US" b="1" i="1" dirty="0"/>
              <a:t> </a:t>
            </a:r>
            <a:r>
              <a:rPr lang="en-US" b="1" i="1" dirty="0" err="1"/>
              <a:t>mật</a:t>
            </a:r>
            <a:r>
              <a:rPr lang="en-US" b="1" i="1" dirty="0"/>
              <a:t>”</a:t>
            </a:r>
            <a:endParaRPr lang="en-US" dirty="0"/>
          </a:p>
        </p:txBody>
      </p:sp>
      <p:sp>
        <p:nvSpPr>
          <p:cNvPr id="67591" name="AutoShape 7">
            <a:extLst>
              <a:ext uri="{FF2B5EF4-FFF2-40B4-BE49-F238E27FC236}">
                <a16:creationId xmlns:a16="http://schemas.microsoft.com/office/drawing/2014/main" id="{ADD5C366-6110-1040-9A54-72B7FDFE10D4}"/>
              </a:ext>
            </a:extLst>
          </p:cNvPr>
          <p:cNvSpPr>
            <a:spLocks noChangeArrowheads="1"/>
          </p:cNvSpPr>
          <p:nvPr/>
        </p:nvSpPr>
        <p:spPr bwMode="gray">
          <a:xfrm>
            <a:off x="4386670" y="3266107"/>
            <a:ext cx="6711966" cy="815441"/>
          </a:xfrm>
          <a:prstGeom prst="roundRect">
            <a:avLst>
              <a:gd name="adj" fmla="val 50000"/>
            </a:avLst>
          </a:prstGeom>
          <a:solidFill>
            <a:srgbClr val="1C96BC"/>
          </a:solidFill>
          <a:ln w="28575" algn="ctr">
            <a:solidFill>
              <a:schemeClr val="bg2"/>
            </a:solidFill>
            <a:round/>
            <a:headEnd/>
            <a:tailEnd/>
          </a:ln>
          <a:effectLst/>
        </p:spPr>
        <p:txBody>
          <a:bodyPr wrap="none" anchor="ctr"/>
          <a:lstStyle/>
          <a:p>
            <a:pPr lvl="0"/>
            <a:r>
              <a:rPr lang="en-US" dirty="0" err="1"/>
              <a:t>Học</a:t>
            </a:r>
            <a:r>
              <a:rPr lang="en-US" dirty="0"/>
              <a:t> </a:t>
            </a:r>
            <a:r>
              <a:rPr lang="en-US" dirty="0" err="1"/>
              <a:t>sinh</a:t>
            </a:r>
            <a:r>
              <a:rPr lang="en-US" dirty="0"/>
              <a:t> </a:t>
            </a:r>
            <a:r>
              <a:rPr lang="en-US" dirty="0" err="1"/>
              <a:t>đến</a:t>
            </a:r>
            <a:r>
              <a:rPr lang="en-US" dirty="0"/>
              <a:t> </a:t>
            </a:r>
            <a:r>
              <a:rPr lang="en-US" dirty="0" err="1"/>
              <a:t>tham</a:t>
            </a:r>
            <a:r>
              <a:rPr lang="en-US" dirty="0"/>
              <a:t> </a:t>
            </a:r>
            <a:r>
              <a:rPr lang="en-US" dirty="0" err="1"/>
              <a:t>vấn</a:t>
            </a:r>
            <a:r>
              <a:rPr lang="en-US" dirty="0"/>
              <a:t> </a:t>
            </a:r>
            <a:r>
              <a:rPr lang="en-US" dirty="0" err="1"/>
              <a:t>học</a:t>
            </a:r>
            <a:r>
              <a:rPr lang="en-US" dirty="0"/>
              <a:t> </a:t>
            </a:r>
            <a:r>
              <a:rPr lang="en-US" dirty="0" err="1"/>
              <a:t>đường</a:t>
            </a:r>
            <a:r>
              <a:rPr lang="en-US" dirty="0"/>
              <a:t> </a:t>
            </a:r>
            <a:r>
              <a:rPr lang="en-US" dirty="0" err="1"/>
              <a:t>trên</a:t>
            </a:r>
            <a:r>
              <a:rPr lang="en-US" dirty="0"/>
              <a:t> </a:t>
            </a:r>
            <a:r>
              <a:rPr lang="en-US" dirty="0" err="1"/>
              <a:t>cơ</a:t>
            </a:r>
            <a:r>
              <a:rPr lang="en-US" dirty="0"/>
              <a:t> </a:t>
            </a:r>
            <a:r>
              <a:rPr lang="en-US" dirty="0" err="1"/>
              <a:t>sở</a:t>
            </a:r>
            <a:r>
              <a:rPr lang="en-US" dirty="0"/>
              <a:t> </a:t>
            </a:r>
            <a:r>
              <a:rPr lang="en-US" dirty="0" err="1"/>
              <a:t>tự</a:t>
            </a:r>
            <a:r>
              <a:rPr lang="en-US" dirty="0"/>
              <a:t> </a:t>
            </a:r>
            <a:r>
              <a:rPr lang="en-US" dirty="0" err="1" smtClean="0"/>
              <a:t>nguyện</a:t>
            </a:r>
            <a:r>
              <a:rPr lang="en-US" dirty="0"/>
              <a:t> </a:t>
            </a:r>
            <a:r>
              <a:rPr lang="en-US" dirty="0" err="1" smtClean="0"/>
              <a:t>hoặc</a:t>
            </a:r>
            <a:r>
              <a:rPr lang="en-US" dirty="0" smtClean="0"/>
              <a:t> </a:t>
            </a:r>
            <a:r>
              <a:rPr lang="en-US" dirty="0" err="1"/>
              <a:t>trên</a:t>
            </a:r>
            <a:r>
              <a:rPr lang="en-US" dirty="0"/>
              <a:t> </a:t>
            </a:r>
            <a:endParaRPr lang="en-US" dirty="0" smtClean="0"/>
          </a:p>
          <a:p>
            <a:pPr lvl="0"/>
            <a:r>
              <a:rPr lang="en-US" dirty="0" err="1" smtClean="0"/>
              <a:t>sự</a:t>
            </a:r>
            <a:r>
              <a:rPr lang="en-US" dirty="0" smtClean="0"/>
              <a:t> </a:t>
            </a:r>
            <a:r>
              <a:rPr lang="en-US" dirty="0" err="1"/>
              <a:t>đề</a:t>
            </a:r>
            <a:r>
              <a:rPr lang="en-US" dirty="0"/>
              <a:t> </a:t>
            </a:r>
            <a:r>
              <a:rPr lang="en-US" dirty="0" err="1"/>
              <a:t>xuất</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quản</a:t>
            </a:r>
            <a:r>
              <a:rPr lang="en-US" dirty="0"/>
              <a:t> </a:t>
            </a:r>
            <a:r>
              <a:rPr lang="en-US" dirty="0" err="1"/>
              <a:t>nhiệm</a:t>
            </a:r>
            <a:r>
              <a:rPr lang="en-US" dirty="0"/>
              <a:t> </a:t>
            </a:r>
            <a:r>
              <a:rPr lang="en-US" dirty="0" err="1" smtClean="0"/>
              <a:t>nhưng</a:t>
            </a:r>
            <a:r>
              <a:rPr lang="en-US" dirty="0" smtClean="0"/>
              <a:t> </a:t>
            </a:r>
            <a:r>
              <a:rPr lang="en-US" dirty="0" err="1"/>
              <a:t>có</a:t>
            </a:r>
            <a:r>
              <a:rPr lang="en-US" dirty="0"/>
              <a:t> </a:t>
            </a:r>
            <a:r>
              <a:rPr lang="en-US" dirty="0" err="1"/>
              <a:t>sự</a:t>
            </a:r>
            <a:r>
              <a:rPr lang="en-US" dirty="0"/>
              <a:t> </a:t>
            </a:r>
            <a:r>
              <a:rPr lang="en-US" dirty="0" err="1"/>
              <a:t>đồng</a:t>
            </a:r>
            <a:r>
              <a:rPr lang="en-US" dirty="0"/>
              <a:t> ý </a:t>
            </a:r>
            <a:r>
              <a:rPr lang="en-US" dirty="0" err="1"/>
              <a:t>của</a:t>
            </a:r>
            <a:r>
              <a:rPr lang="en-US" dirty="0"/>
              <a:t> </a:t>
            </a:r>
            <a:r>
              <a:rPr lang="en-US" dirty="0" err="1"/>
              <a:t>các</a:t>
            </a:r>
            <a:r>
              <a:rPr lang="en-US" dirty="0"/>
              <a:t> </a:t>
            </a:r>
            <a:r>
              <a:rPr lang="en-US" dirty="0" err="1"/>
              <a:t>em</a:t>
            </a:r>
            <a:r>
              <a:rPr lang="en-US" dirty="0"/>
              <a:t>.</a:t>
            </a:r>
          </a:p>
        </p:txBody>
      </p:sp>
      <p:sp>
        <p:nvSpPr>
          <p:cNvPr id="67593" name="AutoShape 9">
            <a:extLst>
              <a:ext uri="{FF2B5EF4-FFF2-40B4-BE49-F238E27FC236}">
                <a16:creationId xmlns:a16="http://schemas.microsoft.com/office/drawing/2014/main" id="{C4809CBD-3400-2B4A-9A46-F04B8B37507D}"/>
              </a:ext>
            </a:extLst>
          </p:cNvPr>
          <p:cNvSpPr>
            <a:spLocks noChangeArrowheads="1"/>
          </p:cNvSpPr>
          <p:nvPr/>
        </p:nvSpPr>
        <p:spPr bwMode="gray">
          <a:xfrm>
            <a:off x="4232463" y="2374623"/>
            <a:ext cx="6866173" cy="769009"/>
          </a:xfrm>
          <a:prstGeom prst="roundRect">
            <a:avLst>
              <a:gd name="adj" fmla="val 50000"/>
            </a:avLst>
          </a:prstGeom>
          <a:solidFill>
            <a:srgbClr val="3EA358"/>
          </a:solidFill>
          <a:ln w="28575" algn="ctr">
            <a:solidFill>
              <a:schemeClr val="bg2"/>
            </a:solidFill>
            <a:round/>
            <a:headEnd/>
            <a:tailEnd/>
          </a:ln>
          <a:effectLst/>
        </p:spPr>
        <p:txBody>
          <a:bodyPr wrap="none" anchor="ctr"/>
          <a:lstStyle/>
          <a:p>
            <a:pPr lvl="0"/>
            <a:r>
              <a:rPr lang="en-US" sz="2400" dirty="0" err="1"/>
              <a:t>Phối</a:t>
            </a:r>
            <a:r>
              <a:rPr lang="en-US" sz="2400" dirty="0"/>
              <a:t> </a:t>
            </a:r>
            <a:r>
              <a:rPr lang="en-US" sz="2400" dirty="0" err="1"/>
              <a:t>hợp</a:t>
            </a:r>
            <a:r>
              <a:rPr lang="en-US" sz="2400" dirty="0"/>
              <a:t> </a:t>
            </a:r>
            <a:r>
              <a:rPr lang="en-US" sz="2400" dirty="0" err="1"/>
              <a:t>với</a:t>
            </a:r>
            <a:r>
              <a:rPr lang="en-US" sz="2400" dirty="0"/>
              <a:t> </a:t>
            </a:r>
            <a:r>
              <a:rPr lang="en-US" sz="2400" dirty="0" err="1"/>
              <a:t>nhà</a:t>
            </a:r>
            <a:r>
              <a:rPr lang="en-US" sz="2400" dirty="0"/>
              <a:t> </a:t>
            </a:r>
            <a:r>
              <a:rPr lang="en-US" sz="2400" dirty="0" err="1"/>
              <a:t>quản</a:t>
            </a:r>
            <a:r>
              <a:rPr lang="en-US" sz="2400" dirty="0"/>
              <a:t> </a:t>
            </a:r>
            <a:r>
              <a:rPr lang="en-US" sz="2400" dirty="0" err="1"/>
              <a:t>lý</a:t>
            </a:r>
            <a:r>
              <a:rPr lang="en-US" sz="2400" dirty="0"/>
              <a:t> </a:t>
            </a:r>
            <a:r>
              <a:rPr lang="en-US" sz="2400" dirty="0" err="1"/>
              <a:t>và</a:t>
            </a:r>
            <a:r>
              <a:rPr lang="en-US" sz="2400" dirty="0"/>
              <a:t> </a:t>
            </a:r>
            <a:r>
              <a:rPr lang="en-US" sz="2400" dirty="0" err="1"/>
              <a:t>giáo</a:t>
            </a:r>
            <a:r>
              <a:rPr lang="en-US" sz="2400" dirty="0"/>
              <a:t> </a:t>
            </a:r>
            <a:r>
              <a:rPr lang="en-US" sz="2400" dirty="0" err="1"/>
              <a:t>viên</a:t>
            </a:r>
            <a:r>
              <a:rPr lang="en-US" sz="2400" dirty="0"/>
              <a:t> </a:t>
            </a:r>
            <a:r>
              <a:rPr lang="en-US" sz="2400" dirty="0" err="1"/>
              <a:t>quản</a:t>
            </a:r>
            <a:r>
              <a:rPr lang="en-US" sz="2400" dirty="0"/>
              <a:t> </a:t>
            </a:r>
            <a:r>
              <a:rPr lang="en-US" sz="2400" dirty="0" err="1"/>
              <a:t>nhiệm</a:t>
            </a:r>
            <a:r>
              <a:rPr lang="en-US" sz="2400" dirty="0"/>
              <a:t> </a:t>
            </a:r>
            <a:endParaRPr lang="en-US" sz="2400" dirty="0" smtClean="0"/>
          </a:p>
          <a:p>
            <a:pPr lvl="0"/>
            <a:r>
              <a:rPr lang="en-US" sz="2400" dirty="0" err="1" smtClean="0"/>
              <a:t>nhằm</a:t>
            </a:r>
            <a:r>
              <a:rPr lang="en-US" sz="2400" dirty="0" smtClean="0"/>
              <a:t> </a:t>
            </a:r>
            <a:r>
              <a:rPr lang="en-US" sz="2400" dirty="0" err="1"/>
              <a:t>hiểu</a:t>
            </a:r>
            <a:r>
              <a:rPr lang="en-US" sz="2400" dirty="0"/>
              <a:t> </a:t>
            </a:r>
            <a:r>
              <a:rPr lang="en-US" sz="2400" dirty="0" err="1"/>
              <a:t>rõ</a:t>
            </a:r>
            <a:r>
              <a:rPr lang="en-US" sz="2400" dirty="0"/>
              <a:t> </a:t>
            </a:r>
            <a:r>
              <a:rPr lang="en-US" sz="2400" dirty="0" err="1"/>
              <a:t>hơn</a:t>
            </a:r>
            <a:r>
              <a:rPr lang="en-US" sz="2400" dirty="0"/>
              <a:t> </a:t>
            </a:r>
            <a:r>
              <a:rPr lang="en-US" sz="2400" dirty="0" err="1"/>
              <a:t>về</a:t>
            </a:r>
            <a:r>
              <a:rPr lang="en-US" sz="2400" dirty="0"/>
              <a:t> </a:t>
            </a:r>
            <a:r>
              <a:rPr lang="en-US" sz="2400" dirty="0" err="1"/>
              <a:t>tình</a:t>
            </a:r>
            <a:r>
              <a:rPr lang="en-US" sz="2400" dirty="0"/>
              <a:t> </a:t>
            </a:r>
            <a:r>
              <a:rPr lang="en-US" sz="2400" dirty="0" err="1"/>
              <a:t>hình</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a:t>
            </a:r>
          </a:p>
        </p:txBody>
      </p:sp>
      <p:sp>
        <p:nvSpPr>
          <p:cNvPr id="67594" name="AutoShape 10">
            <a:extLst>
              <a:ext uri="{FF2B5EF4-FFF2-40B4-BE49-F238E27FC236}">
                <a16:creationId xmlns:a16="http://schemas.microsoft.com/office/drawing/2014/main" id="{4CBE8CA0-45FD-2C44-A30D-6F8150FBEFB6}"/>
              </a:ext>
            </a:extLst>
          </p:cNvPr>
          <p:cNvSpPr>
            <a:spLocks noChangeArrowheads="1"/>
          </p:cNvSpPr>
          <p:nvPr/>
        </p:nvSpPr>
        <p:spPr bwMode="gray">
          <a:xfrm>
            <a:off x="3408257" y="1456703"/>
            <a:ext cx="7631655" cy="770846"/>
          </a:xfrm>
          <a:prstGeom prst="roundRect">
            <a:avLst>
              <a:gd name="adj" fmla="val 50000"/>
            </a:avLst>
          </a:prstGeom>
          <a:solidFill>
            <a:srgbClr val="C29B00"/>
          </a:solidFill>
          <a:ln w="28575" algn="ctr">
            <a:solidFill>
              <a:schemeClr val="bg2"/>
            </a:solidFill>
            <a:round/>
            <a:headEnd/>
            <a:tailEnd/>
          </a:ln>
          <a:effectLst/>
        </p:spPr>
        <p:txBody>
          <a:bodyPr wrap="none" anchor="ctr"/>
          <a:lstStyle/>
          <a:p>
            <a:pPr lvl="0"/>
            <a:r>
              <a:rPr lang="en-US" sz="2400" dirty="0" err="1"/>
              <a:t>Hoạt</a:t>
            </a:r>
            <a:r>
              <a:rPr lang="en-US" sz="2400" dirty="0"/>
              <a:t> </a:t>
            </a:r>
            <a:r>
              <a:rPr lang="en-US" sz="2400" dirty="0" err="1"/>
              <a:t>động</a:t>
            </a:r>
            <a:r>
              <a:rPr lang="en-US" sz="2400" dirty="0"/>
              <a:t> </a:t>
            </a:r>
            <a:r>
              <a:rPr lang="en-US" sz="2400" dirty="0" err="1"/>
              <a:t>độc</a:t>
            </a:r>
            <a:r>
              <a:rPr lang="en-US" sz="2400" dirty="0"/>
              <a:t> </a:t>
            </a:r>
            <a:r>
              <a:rPr lang="en-US" sz="2400" dirty="0" err="1"/>
              <a:t>lập</a:t>
            </a:r>
            <a:r>
              <a:rPr lang="en-US" sz="2400" dirty="0"/>
              <a:t> </a:t>
            </a:r>
            <a:r>
              <a:rPr lang="en-US" sz="2400" dirty="0" err="1"/>
              <a:t>với</a:t>
            </a:r>
            <a:r>
              <a:rPr lang="en-US" sz="2400" dirty="0"/>
              <a:t> </a:t>
            </a:r>
            <a:r>
              <a:rPr lang="en-US" sz="2400" dirty="0" err="1"/>
              <a:t>công</a:t>
            </a:r>
            <a:r>
              <a:rPr lang="en-US" sz="2400" dirty="0"/>
              <a:t> </a:t>
            </a:r>
            <a:r>
              <a:rPr lang="en-US" sz="2400" dirty="0" err="1"/>
              <a:t>tác</a:t>
            </a:r>
            <a:r>
              <a:rPr lang="en-US" sz="2400" dirty="0"/>
              <a:t> </a:t>
            </a:r>
            <a:r>
              <a:rPr lang="en-US" sz="2400" dirty="0" err="1"/>
              <a:t>giám</a:t>
            </a:r>
            <a:r>
              <a:rPr lang="en-US" sz="2400" dirty="0"/>
              <a:t> </a:t>
            </a:r>
            <a:r>
              <a:rPr lang="en-US" sz="2400" dirty="0" err="1"/>
              <a:t>thị</a:t>
            </a:r>
            <a:r>
              <a:rPr lang="en-US" sz="2400" dirty="0"/>
              <a:t>.</a:t>
            </a:r>
          </a:p>
        </p:txBody>
      </p:sp>
      <p:grpSp>
        <p:nvGrpSpPr>
          <p:cNvPr id="67595" name="Group 11">
            <a:extLst>
              <a:ext uri="{FF2B5EF4-FFF2-40B4-BE49-F238E27FC236}">
                <a16:creationId xmlns:a16="http://schemas.microsoft.com/office/drawing/2014/main" id="{F8E69F90-2E25-5F47-9A59-9B265FF35F72}"/>
              </a:ext>
            </a:extLst>
          </p:cNvPr>
          <p:cNvGrpSpPr>
            <a:grpSpLocks/>
          </p:cNvGrpSpPr>
          <p:nvPr/>
        </p:nvGrpSpPr>
        <p:grpSpPr bwMode="auto">
          <a:xfrm>
            <a:off x="2626415" y="1664823"/>
            <a:ext cx="777275" cy="519245"/>
            <a:chOff x="2078" y="1387"/>
            <a:chExt cx="1615" cy="2201"/>
          </a:xfrm>
        </p:grpSpPr>
        <p:sp>
          <p:nvSpPr>
            <p:cNvPr id="67596" name="Oval 12">
              <a:extLst>
                <a:ext uri="{FF2B5EF4-FFF2-40B4-BE49-F238E27FC236}">
                  <a16:creationId xmlns:a16="http://schemas.microsoft.com/office/drawing/2014/main" id="{9136C4AF-CBE4-454D-AFE1-B14C66F218FC}"/>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597" name="Oval 13">
              <a:extLst>
                <a:ext uri="{FF2B5EF4-FFF2-40B4-BE49-F238E27FC236}">
                  <a16:creationId xmlns:a16="http://schemas.microsoft.com/office/drawing/2014/main" id="{EE2E35DE-DAC1-C442-8BA3-EC85E413E9A9}"/>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598" name="Oval 14">
              <a:extLst>
                <a:ext uri="{FF2B5EF4-FFF2-40B4-BE49-F238E27FC236}">
                  <a16:creationId xmlns:a16="http://schemas.microsoft.com/office/drawing/2014/main" id="{870E904A-AF4B-F646-A125-90013AC6CC4E}"/>
                </a:ext>
              </a:extLst>
            </p:cNvPr>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599" name="Oval 15">
              <a:extLst>
                <a:ext uri="{FF2B5EF4-FFF2-40B4-BE49-F238E27FC236}">
                  <a16:creationId xmlns:a16="http://schemas.microsoft.com/office/drawing/2014/main" id="{E06BA9F7-A458-5A4A-BD20-E883173EA153}"/>
                </a:ext>
              </a:extLst>
            </p:cNvPr>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00" name="Oval 16">
              <a:extLst>
                <a:ext uri="{FF2B5EF4-FFF2-40B4-BE49-F238E27FC236}">
                  <a16:creationId xmlns:a16="http://schemas.microsoft.com/office/drawing/2014/main" id="{27397C07-E0C0-7C4C-8F2D-5D7BD99293C7}"/>
                </a:ext>
              </a:extLst>
            </p:cNvPr>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sp>
          <p:nvSpPr>
            <p:cNvPr id="67601" name="Oval 17">
              <a:extLst>
                <a:ext uri="{FF2B5EF4-FFF2-40B4-BE49-F238E27FC236}">
                  <a16:creationId xmlns:a16="http://schemas.microsoft.com/office/drawing/2014/main" id="{E4858F43-0F3E-6340-B4F9-C81D0F7383B2}"/>
                </a:ext>
              </a:extLst>
            </p:cNvPr>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grpSp>
      <p:grpSp>
        <p:nvGrpSpPr>
          <p:cNvPr id="67602" name="Group 18">
            <a:extLst>
              <a:ext uri="{FF2B5EF4-FFF2-40B4-BE49-F238E27FC236}">
                <a16:creationId xmlns:a16="http://schemas.microsoft.com/office/drawing/2014/main" id="{CF9D49DA-C44D-8F44-873D-4960753781A9}"/>
              </a:ext>
            </a:extLst>
          </p:cNvPr>
          <p:cNvGrpSpPr>
            <a:grpSpLocks/>
          </p:cNvGrpSpPr>
          <p:nvPr/>
        </p:nvGrpSpPr>
        <p:grpSpPr bwMode="auto">
          <a:xfrm>
            <a:off x="3353999" y="2423377"/>
            <a:ext cx="872310" cy="646903"/>
            <a:chOff x="2078" y="1387"/>
            <a:chExt cx="1615" cy="2201"/>
          </a:xfrm>
        </p:grpSpPr>
        <p:sp>
          <p:nvSpPr>
            <p:cNvPr id="67603" name="Oval 19">
              <a:extLst>
                <a:ext uri="{FF2B5EF4-FFF2-40B4-BE49-F238E27FC236}">
                  <a16:creationId xmlns:a16="http://schemas.microsoft.com/office/drawing/2014/main" id="{9FC7B353-A441-AE43-98C7-6D71D990C50D}"/>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04" name="Oval 20">
              <a:extLst>
                <a:ext uri="{FF2B5EF4-FFF2-40B4-BE49-F238E27FC236}">
                  <a16:creationId xmlns:a16="http://schemas.microsoft.com/office/drawing/2014/main" id="{B72AACF3-53E7-F04F-9209-20E2B03528C8}"/>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05" name="Oval 21">
              <a:extLst>
                <a:ext uri="{FF2B5EF4-FFF2-40B4-BE49-F238E27FC236}">
                  <a16:creationId xmlns:a16="http://schemas.microsoft.com/office/drawing/2014/main" id="{93960F10-0717-F647-BA34-9172258F2B73}"/>
                </a:ext>
              </a:extLst>
            </p:cNvPr>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06" name="Oval 22">
              <a:extLst>
                <a:ext uri="{FF2B5EF4-FFF2-40B4-BE49-F238E27FC236}">
                  <a16:creationId xmlns:a16="http://schemas.microsoft.com/office/drawing/2014/main" id="{08F458FB-731C-9344-8E66-7C418D54BAAE}"/>
                </a:ext>
              </a:extLst>
            </p:cNvPr>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07" name="Oval 23">
              <a:extLst>
                <a:ext uri="{FF2B5EF4-FFF2-40B4-BE49-F238E27FC236}">
                  <a16:creationId xmlns:a16="http://schemas.microsoft.com/office/drawing/2014/main" id="{A32E3AE5-A4BC-E443-92DC-2A373351526E}"/>
                </a:ext>
              </a:extLst>
            </p:cNvPr>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sp>
          <p:nvSpPr>
            <p:cNvPr id="67608" name="Oval 24">
              <a:extLst>
                <a:ext uri="{FF2B5EF4-FFF2-40B4-BE49-F238E27FC236}">
                  <a16:creationId xmlns:a16="http://schemas.microsoft.com/office/drawing/2014/main" id="{CFEA4168-ACA4-C940-8B67-1B31BDFFE529}"/>
                </a:ext>
              </a:extLst>
            </p:cNvPr>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grpSp>
      <p:grpSp>
        <p:nvGrpSpPr>
          <p:cNvPr id="67609" name="Group 25">
            <a:extLst>
              <a:ext uri="{FF2B5EF4-FFF2-40B4-BE49-F238E27FC236}">
                <a16:creationId xmlns:a16="http://schemas.microsoft.com/office/drawing/2014/main" id="{B5A29351-B0A5-C14F-AD0D-C17D91591D6B}"/>
              </a:ext>
            </a:extLst>
          </p:cNvPr>
          <p:cNvGrpSpPr>
            <a:grpSpLocks/>
          </p:cNvGrpSpPr>
          <p:nvPr/>
        </p:nvGrpSpPr>
        <p:grpSpPr bwMode="auto">
          <a:xfrm>
            <a:off x="3493893" y="3266107"/>
            <a:ext cx="1086495" cy="831224"/>
            <a:chOff x="2078" y="1387"/>
            <a:chExt cx="1615" cy="2201"/>
          </a:xfrm>
        </p:grpSpPr>
        <p:sp>
          <p:nvSpPr>
            <p:cNvPr id="67610" name="Oval 26">
              <a:extLst>
                <a:ext uri="{FF2B5EF4-FFF2-40B4-BE49-F238E27FC236}">
                  <a16:creationId xmlns:a16="http://schemas.microsoft.com/office/drawing/2014/main" id="{D46878E6-CF12-6440-9E7A-ABFC007ED8D0}"/>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11" name="Oval 27">
              <a:extLst>
                <a:ext uri="{FF2B5EF4-FFF2-40B4-BE49-F238E27FC236}">
                  <a16:creationId xmlns:a16="http://schemas.microsoft.com/office/drawing/2014/main" id="{A7E4D0C7-C14B-CB48-A8EA-63ECA26D2640}"/>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12" name="Oval 28">
              <a:extLst>
                <a:ext uri="{FF2B5EF4-FFF2-40B4-BE49-F238E27FC236}">
                  <a16:creationId xmlns:a16="http://schemas.microsoft.com/office/drawing/2014/main" id="{96B38C07-7E30-5D4A-8512-0BFDE2348991}"/>
                </a:ext>
              </a:extLst>
            </p:cNvPr>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13" name="Oval 29">
              <a:extLst>
                <a:ext uri="{FF2B5EF4-FFF2-40B4-BE49-F238E27FC236}">
                  <a16:creationId xmlns:a16="http://schemas.microsoft.com/office/drawing/2014/main" id="{EB7B71A9-AB90-E94D-96D3-E6FD1045F535}"/>
                </a:ext>
              </a:extLst>
            </p:cNvPr>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14" name="Oval 30">
              <a:extLst>
                <a:ext uri="{FF2B5EF4-FFF2-40B4-BE49-F238E27FC236}">
                  <a16:creationId xmlns:a16="http://schemas.microsoft.com/office/drawing/2014/main" id="{2FDB19EB-DE05-D94E-9EC7-306894B0BB9F}"/>
                </a:ext>
              </a:extLst>
            </p:cNvPr>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sp>
          <p:nvSpPr>
            <p:cNvPr id="67615" name="Oval 31">
              <a:extLst>
                <a:ext uri="{FF2B5EF4-FFF2-40B4-BE49-F238E27FC236}">
                  <a16:creationId xmlns:a16="http://schemas.microsoft.com/office/drawing/2014/main" id="{AA7CF474-B867-184E-B39E-201DBAF96810}"/>
                </a:ext>
              </a:extLst>
            </p:cNvPr>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grpSp>
      <p:grpSp>
        <p:nvGrpSpPr>
          <p:cNvPr id="67616" name="Group 32">
            <a:extLst>
              <a:ext uri="{FF2B5EF4-FFF2-40B4-BE49-F238E27FC236}">
                <a16:creationId xmlns:a16="http://schemas.microsoft.com/office/drawing/2014/main" id="{10014F8E-A69E-8F46-90D7-68D6FC5FCE24}"/>
              </a:ext>
            </a:extLst>
          </p:cNvPr>
          <p:cNvGrpSpPr>
            <a:grpSpLocks/>
          </p:cNvGrpSpPr>
          <p:nvPr/>
        </p:nvGrpSpPr>
        <p:grpSpPr bwMode="auto">
          <a:xfrm>
            <a:off x="3487561" y="4354321"/>
            <a:ext cx="975336" cy="790275"/>
            <a:chOff x="2078" y="1387"/>
            <a:chExt cx="1615" cy="2201"/>
          </a:xfrm>
        </p:grpSpPr>
        <p:sp>
          <p:nvSpPr>
            <p:cNvPr id="67617" name="Oval 33">
              <a:extLst>
                <a:ext uri="{FF2B5EF4-FFF2-40B4-BE49-F238E27FC236}">
                  <a16:creationId xmlns:a16="http://schemas.microsoft.com/office/drawing/2014/main" id="{D6B8DD48-141B-2A44-804B-89274799A73A}"/>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18" name="Oval 34">
              <a:extLst>
                <a:ext uri="{FF2B5EF4-FFF2-40B4-BE49-F238E27FC236}">
                  <a16:creationId xmlns:a16="http://schemas.microsoft.com/office/drawing/2014/main" id="{1DAA3587-196D-804A-A88E-CAABB8D4454B}"/>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19" name="Oval 35">
              <a:extLst>
                <a:ext uri="{FF2B5EF4-FFF2-40B4-BE49-F238E27FC236}">
                  <a16:creationId xmlns:a16="http://schemas.microsoft.com/office/drawing/2014/main" id="{035E8C57-6F31-A048-9761-1B5AF738811E}"/>
                </a:ext>
              </a:extLst>
            </p:cNvPr>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20" name="Oval 36">
              <a:extLst>
                <a:ext uri="{FF2B5EF4-FFF2-40B4-BE49-F238E27FC236}">
                  <a16:creationId xmlns:a16="http://schemas.microsoft.com/office/drawing/2014/main" id="{7B3BB369-DDAF-5245-90C1-B562C5D7A510}"/>
                </a:ext>
              </a:extLst>
            </p:cNvPr>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21" name="Oval 37">
              <a:extLst>
                <a:ext uri="{FF2B5EF4-FFF2-40B4-BE49-F238E27FC236}">
                  <a16:creationId xmlns:a16="http://schemas.microsoft.com/office/drawing/2014/main" id="{54CDEF5C-E523-C94E-8AC8-DF266F809261}"/>
                </a:ext>
              </a:extLst>
            </p:cNvPr>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sp>
          <p:nvSpPr>
            <p:cNvPr id="67622" name="Oval 38">
              <a:extLst>
                <a:ext uri="{FF2B5EF4-FFF2-40B4-BE49-F238E27FC236}">
                  <a16:creationId xmlns:a16="http://schemas.microsoft.com/office/drawing/2014/main" id="{DD2F8348-731C-A34E-BC92-3D7B29F63D24}"/>
                </a:ext>
              </a:extLst>
            </p:cNvPr>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grpSp>
      <p:grpSp>
        <p:nvGrpSpPr>
          <p:cNvPr id="67623" name="Group 39">
            <a:extLst>
              <a:ext uri="{FF2B5EF4-FFF2-40B4-BE49-F238E27FC236}">
                <a16:creationId xmlns:a16="http://schemas.microsoft.com/office/drawing/2014/main" id="{34D1B818-D29A-6646-9AA1-62F46C5611AB}"/>
              </a:ext>
            </a:extLst>
          </p:cNvPr>
          <p:cNvGrpSpPr>
            <a:grpSpLocks/>
          </p:cNvGrpSpPr>
          <p:nvPr/>
        </p:nvGrpSpPr>
        <p:grpSpPr bwMode="auto">
          <a:xfrm>
            <a:off x="3068409" y="5280668"/>
            <a:ext cx="869244" cy="616350"/>
            <a:chOff x="2078" y="1387"/>
            <a:chExt cx="1615" cy="2201"/>
          </a:xfrm>
        </p:grpSpPr>
        <p:sp>
          <p:nvSpPr>
            <p:cNvPr id="67624" name="Oval 40">
              <a:extLst>
                <a:ext uri="{FF2B5EF4-FFF2-40B4-BE49-F238E27FC236}">
                  <a16:creationId xmlns:a16="http://schemas.microsoft.com/office/drawing/2014/main" id="{A54A9082-CDA6-1745-989D-4EB54917E248}"/>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25" name="Oval 41">
              <a:extLst>
                <a:ext uri="{FF2B5EF4-FFF2-40B4-BE49-F238E27FC236}">
                  <a16:creationId xmlns:a16="http://schemas.microsoft.com/office/drawing/2014/main" id="{7A492D1C-E35A-3C46-A6C7-F72546E8F1ED}"/>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VN"/>
            </a:p>
          </p:txBody>
        </p:sp>
        <p:sp>
          <p:nvSpPr>
            <p:cNvPr id="67626" name="Oval 42">
              <a:extLst>
                <a:ext uri="{FF2B5EF4-FFF2-40B4-BE49-F238E27FC236}">
                  <a16:creationId xmlns:a16="http://schemas.microsoft.com/office/drawing/2014/main" id="{CCE6B1FD-864E-0048-9D20-9A0FE513661D}"/>
                </a:ext>
              </a:extLst>
            </p:cNvPr>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27" name="Oval 43">
              <a:extLst>
                <a:ext uri="{FF2B5EF4-FFF2-40B4-BE49-F238E27FC236}">
                  <a16:creationId xmlns:a16="http://schemas.microsoft.com/office/drawing/2014/main" id="{8D9ADFC7-7A7D-D247-834A-FA7C1C2616FD}"/>
                </a:ext>
              </a:extLst>
            </p:cNvPr>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VN"/>
            </a:p>
          </p:txBody>
        </p:sp>
        <p:sp>
          <p:nvSpPr>
            <p:cNvPr id="67628" name="Oval 44">
              <a:extLst>
                <a:ext uri="{FF2B5EF4-FFF2-40B4-BE49-F238E27FC236}">
                  <a16:creationId xmlns:a16="http://schemas.microsoft.com/office/drawing/2014/main" id="{60D071CA-1762-7F47-B2DB-A20B8C292D49}"/>
                </a:ext>
              </a:extLst>
            </p:cNvPr>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sp>
          <p:nvSpPr>
            <p:cNvPr id="67629" name="Oval 45">
              <a:extLst>
                <a:ext uri="{FF2B5EF4-FFF2-40B4-BE49-F238E27FC236}">
                  <a16:creationId xmlns:a16="http://schemas.microsoft.com/office/drawing/2014/main" id="{3D1A1F13-7A73-B74A-9A73-BC383B3E4591}"/>
                </a:ext>
              </a:extLst>
            </p:cNvPr>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VN"/>
            </a:p>
          </p:txBody>
        </p:sp>
      </p:grpSp>
      <p:cxnSp>
        <p:nvCxnSpPr>
          <p:cNvPr id="3" name="Straight Connector 2">
            <a:extLst>
              <a:ext uri="{FF2B5EF4-FFF2-40B4-BE49-F238E27FC236}">
                <a16:creationId xmlns:a16="http://schemas.microsoft.com/office/drawing/2014/main" id="{0D33B1AA-741D-49DB-9C8E-0ED8AD647538}"/>
              </a:ext>
            </a:extLst>
          </p:cNvPr>
          <p:cNvCxnSpPr/>
          <p:nvPr/>
        </p:nvCxnSpPr>
        <p:spPr>
          <a:xfrm>
            <a:off x="1513680" y="1209675"/>
            <a:ext cx="97734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utoShape 6">
            <a:extLst>
              <a:ext uri="{FF2B5EF4-FFF2-40B4-BE49-F238E27FC236}">
                <a16:creationId xmlns:a16="http://schemas.microsoft.com/office/drawing/2014/main" id="{B669C8AA-7942-4423-8DD2-E14A25BC391E}"/>
              </a:ext>
            </a:extLst>
          </p:cNvPr>
          <p:cNvSpPr>
            <a:spLocks noChangeArrowheads="1"/>
          </p:cNvSpPr>
          <p:nvPr/>
        </p:nvSpPr>
        <p:spPr bwMode="gray">
          <a:xfrm>
            <a:off x="4512843" y="4382385"/>
            <a:ext cx="6694849" cy="762212"/>
          </a:xfrm>
          <a:prstGeom prst="roundRect">
            <a:avLst>
              <a:gd name="adj" fmla="val 50000"/>
            </a:avLst>
          </a:prstGeom>
          <a:solidFill>
            <a:srgbClr val="7E5CC9"/>
          </a:solidFill>
          <a:ln w="28575" algn="ctr">
            <a:solidFill>
              <a:srgbClr val="7E5CC9"/>
            </a:solidFill>
            <a:round/>
            <a:headEnd/>
            <a:tailEnd/>
          </a:ln>
          <a:effectLst/>
        </p:spPr>
        <p:txBody>
          <a:bodyPr wrap="none" anchor="ctr"/>
          <a:lstStyle/>
          <a:p>
            <a:pPr lvl="0"/>
            <a:r>
              <a:rPr lang="en-US" sz="2400" dirty="0" err="1"/>
              <a:t>Luôn</a:t>
            </a:r>
            <a:r>
              <a:rPr lang="en-US" sz="2400" dirty="0"/>
              <a:t> </a:t>
            </a:r>
            <a:r>
              <a:rPr lang="en-US" sz="2400" dirty="0" err="1"/>
              <a:t>tôn</a:t>
            </a:r>
            <a:r>
              <a:rPr lang="en-US" sz="2400" dirty="0"/>
              <a:t> </a:t>
            </a:r>
            <a:r>
              <a:rPr lang="en-US" sz="2400" dirty="0" err="1"/>
              <a:t>trọng</a:t>
            </a:r>
            <a:r>
              <a:rPr lang="en-US" sz="2400" dirty="0"/>
              <a:t> </a:t>
            </a:r>
            <a:r>
              <a:rPr lang="en-US" sz="2400" dirty="0" err="1"/>
              <a:t>học</a:t>
            </a:r>
            <a:r>
              <a:rPr lang="en-US" sz="2400" dirty="0"/>
              <a:t> </a:t>
            </a:r>
            <a:r>
              <a:rPr lang="en-US" sz="2400" dirty="0" err="1"/>
              <a:t>sinh</a:t>
            </a:r>
            <a:r>
              <a:rPr lang="en-US" sz="2400" dirty="0"/>
              <a:t> </a:t>
            </a:r>
            <a:r>
              <a:rPr lang="en-US" sz="2400" dirty="0" err="1"/>
              <a:t>đến</a:t>
            </a:r>
            <a:r>
              <a:rPr lang="en-US" sz="2400" dirty="0"/>
              <a:t> </a:t>
            </a:r>
            <a:r>
              <a:rPr lang="en-US" sz="2400" dirty="0" err="1"/>
              <a:t>tham</a:t>
            </a:r>
            <a:r>
              <a:rPr lang="en-US" sz="2400" dirty="0"/>
              <a:t> </a:t>
            </a:r>
            <a:r>
              <a:rPr lang="en-US" sz="2400" dirty="0" err="1"/>
              <a:t>vấn</a:t>
            </a:r>
            <a:r>
              <a:rPr lang="en-US" sz="2400" dirty="0"/>
              <a:t> </a:t>
            </a:r>
            <a:r>
              <a:rPr lang="en-US" sz="2400" dirty="0" err="1"/>
              <a:t>học</a:t>
            </a:r>
            <a:r>
              <a:rPr lang="en-US" sz="2400" dirty="0"/>
              <a:t> </a:t>
            </a:r>
            <a:r>
              <a:rPr lang="en-US" sz="2400" dirty="0" err="1"/>
              <a:t>đường</a:t>
            </a:r>
            <a:r>
              <a:rPr lang="en-US" sz="2400" dirty="0"/>
              <a:t>.</a:t>
            </a:r>
          </a:p>
        </p:txBody>
      </p:sp>
    </p:spTree>
    <p:extLst>
      <p:ext uri="{BB962C8B-B14F-4D97-AF65-F5344CB8AC3E}">
        <p14:creationId xmlns:p14="http://schemas.microsoft.com/office/powerpoint/2010/main" val="229429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B426-F804-D945-B2FA-C6704261B055}"/>
              </a:ext>
            </a:extLst>
          </p:cNvPr>
          <p:cNvSpPr>
            <a:spLocks noGrp="1"/>
          </p:cNvSpPr>
          <p:nvPr>
            <p:ph type="title"/>
          </p:nvPr>
        </p:nvSpPr>
        <p:spPr>
          <a:xfrm>
            <a:off x="939103" y="625929"/>
            <a:ext cx="3808268" cy="2170105"/>
          </a:xfrm>
        </p:spPr>
        <p:txBody>
          <a:bodyPr>
            <a:normAutofit/>
          </a:bodyPr>
          <a:lstStyle/>
          <a:p>
            <a:pPr algn="ctr"/>
            <a:r>
              <a:rPr lang="en-VN" sz="6000" b="1" dirty="0"/>
              <a:t>Yêu cầu cần đạt</a:t>
            </a:r>
          </a:p>
        </p:txBody>
      </p:sp>
      <p:sp>
        <p:nvSpPr>
          <p:cNvPr id="4" name="Slide Number Placeholder 3">
            <a:extLst>
              <a:ext uri="{FF2B5EF4-FFF2-40B4-BE49-F238E27FC236}">
                <a16:creationId xmlns:a16="http://schemas.microsoft.com/office/drawing/2014/main" id="{04B5A678-7A95-5A40-8FCB-096C31D480CD}"/>
              </a:ext>
            </a:extLst>
          </p:cNvPr>
          <p:cNvSpPr>
            <a:spLocks noGrp="1"/>
          </p:cNvSpPr>
          <p:nvPr>
            <p:ph type="sldNum" sz="quarter" idx="12"/>
          </p:nvPr>
        </p:nvSpPr>
        <p:spPr>
          <a:xfrm>
            <a:off x="8610600" y="6356350"/>
            <a:ext cx="2743200" cy="365125"/>
          </a:xfrm>
        </p:spPr>
        <p:txBody>
          <a:bodyPr>
            <a:normAutofit/>
          </a:bodyPr>
          <a:lstStyle/>
          <a:p>
            <a:pPr>
              <a:spcAft>
                <a:spcPts val="600"/>
              </a:spcAft>
            </a:pPr>
            <a:fld id="{D65CCA33-A393-1F49-8828-0A36AD9AB23F}" type="slidenum">
              <a:rPr lang="x-none" smtClean="0"/>
              <a:pPr>
                <a:spcAft>
                  <a:spcPts val="600"/>
                </a:spcAft>
              </a:pPr>
              <a:t>3</a:t>
            </a:fld>
            <a:endParaRPr lang="x-none"/>
          </a:p>
        </p:txBody>
      </p:sp>
      <p:graphicFrame>
        <p:nvGraphicFramePr>
          <p:cNvPr id="6" name="Content Placeholder 2">
            <a:extLst>
              <a:ext uri="{FF2B5EF4-FFF2-40B4-BE49-F238E27FC236}">
                <a16:creationId xmlns:a16="http://schemas.microsoft.com/office/drawing/2014/main" id="{252AF66C-BB48-4C41-8D2D-6A39C4672B7C}"/>
              </a:ext>
            </a:extLst>
          </p:cNvPr>
          <p:cNvGraphicFramePr>
            <a:graphicFrameLocks noGrp="1"/>
          </p:cNvGraphicFramePr>
          <p:nvPr>
            <p:ph idx="1"/>
            <p:extLst/>
          </p:nvPr>
        </p:nvGraphicFramePr>
        <p:xfrm>
          <a:off x="5468388" y="620392"/>
          <a:ext cx="6575565"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8584D44-57B8-4718-95C0-F7F6C1D365A2}"/>
              </a:ext>
            </a:extLst>
          </p:cNvPr>
          <p:cNvPicPr>
            <a:picLocks noChangeAspect="1"/>
          </p:cNvPicPr>
          <p:nvPr/>
        </p:nvPicPr>
        <p:blipFill>
          <a:blip r:embed="rId7"/>
          <a:stretch>
            <a:fillRect/>
          </a:stretch>
        </p:blipFill>
        <p:spPr>
          <a:xfrm>
            <a:off x="949234" y="3084078"/>
            <a:ext cx="3798137" cy="1761897"/>
          </a:xfrm>
          <a:prstGeom prst="rect">
            <a:avLst/>
          </a:prstGeom>
        </p:spPr>
      </p:pic>
    </p:spTree>
    <p:extLst>
      <p:ext uri="{BB962C8B-B14F-4D97-AF65-F5344CB8AC3E}">
        <p14:creationId xmlns:p14="http://schemas.microsoft.com/office/powerpoint/2010/main" val="2817842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64364" y="1734722"/>
            <a:ext cx="4697331" cy="1148189"/>
          </a:xfrm>
          <a:custGeom>
            <a:avLst/>
            <a:gdLst/>
            <a:ahLst/>
            <a:cxnLst/>
            <a:rect l="l" t="t" r="r" b="b"/>
            <a:pathLst>
              <a:path w="3429000" h="1125220">
                <a:moveTo>
                  <a:pt x="3429000" y="0"/>
                </a:moveTo>
                <a:lnTo>
                  <a:pt x="0" y="0"/>
                </a:lnTo>
                <a:lnTo>
                  <a:pt x="0" y="1124711"/>
                </a:lnTo>
                <a:lnTo>
                  <a:pt x="3429000" y="1124711"/>
                </a:lnTo>
                <a:lnTo>
                  <a:pt x="3429000" y="0"/>
                </a:lnTo>
                <a:close/>
              </a:path>
            </a:pathLst>
          </a:custGeom>
          <a:solidFill>
            <a:srgbClr val="4DB496"/>
          </a:solidFill>
        </p:spPr>
        <p:txBody>
          <a:bodyPr wrap="square" lIns="0" tIns="0" rIns="0" bIns="0" rtlCol="0"/>
          <a:lstStyle/>
          <a:p>
            <a:endParaRPr sz="2000"/>
          </a:p>
        </p:txBody>
      </p:sp>
      <p:sp>
        <p:nvSpPr>
          <p:cNvPr id="7" name="object 7"/>
          <p:cNvSpPr/>
          <p:nvPr/>
        </p:nvSpPr>
        <p:spPr>
          <a:xfrm>
            <a:off x="6096000" y="2614233"/>
            <a:ext cx="4533900" cy="1151352"/>
          </a:xfrm>
          <a:custGeom>
            <a:avLst/>
            <a:gdLst/>
            <a:ahLst/>
            <a:cxnLst/>
            <a:rect l="l" t="t" r="r" b="b"/>
            <a:pathLst>
              <a:path w="3429000" h="1663064">
                <a:moveTo>
                  <a:pt x="3429000" y="0"/>
                </a:moveTo>
                <a:lnTo>
                  <a:pt x="0" y="0"/>
                </a:lnTo>
                <a:lnTo>
                  <a:pt x="0" y="1662684"/>
                </a:lnTo>
                <a:lnTo>
                  <a:pt x="3429000" y="1662684"/>
                </a:lnTo>
                <a:lnTo>
                  <a:pt x="3429000" y="0"/>
                </a:lnTo>
                <a:close/>
              </a:path>
            </a:pathLst>
          </a:custGeom>
          <a:solidFill>
            <a:srgbClr val="4DB496"/>
          </a:solidFill>
        </p:spPr>
        <p:txBody>
          <a:bodyPr wrap="square" lIns="0" tIns="0" rIns="0" bIns="0" rtlCol="0"/>
          <a:lstStyle/>
          <a:p>
            <a:endParaRPr sz="1385"/>
          </a:p>
        </p:txBody>
      </p:sp>
      <p:sp>
        <p:nvSpPr>
          <p:cNvPr id="11" name="object 11"/>
          <p:cNvSpPr/>
          <p:nvPr/>
        </p:nvSpPr>
        <p:spPr>
          <a:xfrm>
            <a:off x="1347129" y="4813261"/>
            <a:ext cx="4748871" cy="1463480"/>
          </a:xfrm>
          <a:custGeom>
            <a:avLst/>
            <a:gdLst/>
            <a:ahLst/>
            <a:cxnLst/>
            <a:rect l="l" t="t" r="r" b="b"/>
            <a:pathLst>
              <a:path w="3429000" h="2113915">
                <a:moveTo>
                  <a:pt x="3429000" y="0"/>
                </a:moveTo>
                <a:lnTo>
                  <a:pt x="0" y="0"/>
                </a:lnTo>
                <a:lnTo>
                  <a:pt x="0" y="2113787"/>
                </a:lnTo>
                <a:lnTo>
                  <a:pt x="3429000" y="2113787"/>
                </a:lnTo>
                <a:lnTo>
                  <a:pt x="3429000" y="0"/>
                </a:lnTo>
                <a:close/>
              </a:path>
            </a:pathLst>
          </a:custGeom>
          <a:solidFill>
            <a:srgbClr val="F1F1F1"/>
          </a:solidFill>
        </p:spPr>
        <p:txBody>
          <a:bodyPr wrap="square" lIns="0" tIns="0" rIns="0" bIns="0" rtlCol="0"/>
          <a:lstStyle/>
          <a:p>
            <a:endParaRPr sz="1108"/>
          </a:p>
        </p:txBody>
      </p:sp>
      <p:sp>
        <p:nvSpPr>
          <p:cNvPr id="13" name="object 13"/>
          <p:cNvSpPr/>
          <p:nvPr/>
        </p:nvSpPr>
        <p:spPr>
          <a:xfrm>
            <a:off x="1347129" y="3631560"/>
            <a:ext cx="4748871" cy="1181699"/>
          </a:xfrm>
          <a:custGeom>
            <a:avLst/>
            <a:gdLst/>
            <a:ahLst/>
            <a:cxnLst/>
            <a:rect l="l" t="t" r="r" b="b"/>
            <a:pathLst>
              <a:path w="3429000" h="1920240">
                <a:moveTo>
                  <a:pt x="3429000" y="0"/>
                </a:moveTo>
                <a:lnTo>
                  <a:pt x="0" y="0"/>
                </a:lnTo>
                <a:lnTo>
                  <a:pt x="0" y="1920239"/>
                </a:lnTo>
                <a:lnTo>
                  <a:pt x="3429000" y="1920239"/>
                </a:lnTo>
                <a:lnTo>
                  <a:pt x="3429000" y="0"/>
                </a:lnTo>
                <a:close/>
              </a:path>
            </a:pathLst>
          </a:custGeom>
          <a:solidFill>
            <a:srgbClr val="4DB496"/>
          </a:solidFill>
        </p:spPr>
        <p:txBody>
          <a:bodyPr wrap="square" lIns="0" tIns="0" rIns="0" bIns="0" rtlCol="0"/>
          <a:lstStyle/>
          <a:p>
            <a:endParaRPr sz="1246"/>
          </a:p>
        </p:txBody>
      </p:sp>
      <p:sp>
        <p:nvSpPr>
          <p:cNvPr id="19" name="object 19"/>
          <p:cNvSpPr/>
          <p:nvPr/>
        </p:nvSpPr>
        <p:spPr>
          <a:xfrm>
            <a:off x="6096000" y="4832252"/>
            <a:ext cx="4533899" cy="1444576"/>
          </a:xfrm>
          <a:custGeom>
            <a:avLst/>
            <a:gdLst/>
            <a:ahLst/>
            <a:cxnLst/>
            <a:rect l="l" t="t" r="r" b="b"/>
            <a:pathLst>
              <a:path w="3429000" h="2086609">
                <a:moveTo>
                  <a:pt x="3429000" y="0"/>
                </a:moveTo>
                <a:lnTo>
                  <a:pt x="0" y="0"/>
                </a:lnTo>
                <a:lnTo>
                  <a:pt x="0" y="2086355"/>
                </a:lnTo>
                <a:lnTo>
                  <a:pt x="3429000" y="2086355"/>
                </a:lnTo>
                <a:lnTo>
                  <a:pt x="3429000" y="0"/>
                </a:lnTo>
                <a:close/>
              </a:path>
            </a:pathLst>
          </a:custGeom>
          <a:solidFill>
            <a:srgbClr val="4DB496"/>
          </a:solidFill>
        </p:spPr>
        <p:txBody>
          <a:bodyPr wrap="square" lIns="0" tIns="0" rIns="0" bIns="0" rtlCol="0"/>
          <a:lstStyle/>
          <a:p>
            <a:endParaRPr sz="1385"/>
          </a:p>
        </p:txBody>
      </p:sp>
      <p:sp>
        <p:nvSpPr>
          <p:cNvPr id="20" name="object 20"/>
          <p:cNvSpPr txBox="1"/>
          <p:nvPr/>
        </p:nvSpPr>
        <p:spPr>
          <a:xfrm>
            <a:off x="6176667" y="4798112"/>
            <a:ext cx="4256942" cy="1486650"/>
          </a:xfrm>
          <a:prstGeom prst="rect">
            <a:avLst/>
          </a:prstGeom>
        </p:spPr>
        <p:txBody>
          <a:bodyPr vert="horz" wrap="square" lIns="0" tIns="9232" rIns="0" bIns="0" rtlCol="0">
            <a:spAutoFit/>
          </a:bodyPr>
          <a:lstStyle/>
          <a:p>
            <a:pPr algn="just"/>
            <a:r>
              <a:rPr lang="vi-VN" sz="1600" dirty="0"/>
              <a:t>Tham vấn tâm lý đối với học sinh gặp khó khăn cần hỗ trợ, can thiệp, giải quyết kịp thời. Giới thiệu, hỗ trợ đưa học sinh đến các cơ sở, chuyên gia điều trị tâm lý đối với các trường hợp học sinh bị rối loạn tâm lý nằm ngoài khả năng tư vấn của nhà trường.</a:t>
            </a:r>
            <a:endParaRPr lang="x-none" sz="1600" dirty="0">
              <a:cs typeface="Arial" panose="020B0604020202020204" pitchFamily="34" charset="0"/>
            </a:endParaRPr>
          </a:p>
        </p:txBody>
      </p:sp>
      <p:sp>
        <p:nvSpPr>
          <p:cNvPr id="21" name="object 21"/>
          <p:cNvSpPr/>
          <p:nvPr/>
        </p:nvSpPr>
        <p:spPr>
          <a:xfrm>
            <a:off x="6096000" y="913696"/>
            <a:ext cx="4533898" cy="770539"/>
          </a:xfrm>
          <a:custGeom>
            <a:avLst/>
            <a:gdLst/>
            <a:ahLst/>
            <a:cxnLst/>
            <a:rect l="l" t="t" r="r" b="b"/>
            <a:pathLst>
              <a:path w="3429000" h="797560">
                <a:moveTo>
                  <a:pt x="3429000" y="0"/>
                </a:moveTo>
                <a:lnTo>
                  <a:pt x="0" y="0"/>
                </a:lnTo>
                <a:lnTo>
                  <a:pt x="0" y="797051"/>
                </a:lnTo>
                <a:lnTo>
                  <a:pt x="3429000" y="797051"/>
                </a:lnTo>
                <a:lnTo>
                  <a:pt x="3429000" y="0"/>
                </a:lnTo>
                <a:close/>
              </a:path>
            </a:pathLst>
          </a:custGeom>
          <a:solidFill>
            <a:srgbClr val="4DB496"/>
          </a:solidFill>
        </p:spPr>
        <p:txBody>
          <a:bodyPr wrap="square" lIns="0" tIns="0" rIns="0" bIns="0" rtlCol="0"/>
          <a:lstStyle/>
          <a:p>
            <a:endParaRPr sz="1246"/>
          </a:p>
        </p:txBody>
      </p:sp>
      <p:sp>
        <p:nvSpPr>
          <p:cNvPr id="23" name="object 23"/>
          <p:cNvSpPr/>
          <p:nvPr/>
        </p:nvSpPr>
        <p:spPr>
          <a:xfrm>
            <a:off x="3722077" y="6435969"/>
            <a:ext cx="3488084" cy="67525"/>
          </a:xfrm>
          <a:prstGeom prst="rect">
            <a:avLst/>
          </a:prstGeom>
          <a:blipFill>
            <a:blip r:embed="rId2" cstate="print"/>
            <a:stretch>
              <a:fillRect/>
            </a:stretch>
          </a:blipFill>
        </p:spPr>
        <p:txBody>
          <a:bodyPr wrap="square" lIns="0" tIns="0" rIns="0" bIns="0" rtlCol="0"/>
          <a:lstStyle/>
          <a:p>
            <a:endParaRPr sz="1246"/>
          </a:p>
        </p:txBody>
      </p:sp>
      <p:grpSp>
        <p:nvGrpSpPr>
          <p:cNvPr id="24" name="object 24"/>
          <p:cNvGrpSpPr/>
          <p:nvPr/>
        </p:nvGrpSpPr>
        <p:grpSpPr>
          <a:xfrm>
            <a:off x="7255530" y="6324131"/>
            <a:ext cx="924511" cy="289267"/>
            <a:chOff x="5103876" y="9134856"/>
            <a:chExt cx="1335405" cy="417830"/>
          </a:xfrm>
        </p:grpSpPr>
        <p:sp>
          <p:nvSpPr>
            <p:cNvPr id="25" name="object 25"/>
            <p:cNvSpPr/>
            <p:nvPr/>
          </p:nvSpPr>
          <p:spPr>
            <a:xfrm>
              <a:off x="5103876" y="9134856"/>
              <a:ext cx="417575" cy="417575"/>
            </a:xfrm>
            <a:prstGeom prst="rect">
              <a:avLst/>
            </a:prstGeom>
            <a:blipFill>
              <a:blip r:embed="rId3" cstate="print"/>
              <a:stretch>
                <a:fillRect/>
              </a:stretch>
            </a:blipFill>
          </p:spPr>
          <p:txBody>
            <a:bodyPr wrap="square" lIns="0" tIns="0" rIns="0" bIns="0" rtlCol="0"/>
            <a:lstStyle/>
            <a:p>
              <a:endParaRPr sz="1246"/>
            </a:p>
          </p:txBody>
        </p:sp>
        <p:sp>
          <p:nvSpPr>
            <p:cNvPr id="26" name="object 26"/>
            <p:cNvSpPr/>
            <p:nvPr/>
          </p:nvSpPr>
          <p:spPr>
            <a:xfrm>
              <a:off x="5497068" y="9186672"/>
              <a:ext cx="623315" cy="329184"/>
            </a:xfrm>
            <a:prstGeom prst="rect">
              <a:avLst/>
            </a:prstGeom>
            <a:blipFill>
              <a:blip r:embed="rId4" cstate="print"/>
              <a:stretch>
                <a:fillRect/>
              </a:stretch>
            </a:blipFill>
          </p:spPr>
          <p:txBody>
            <a:bodyPr wrap="square" lIns="0" tIns="0" rIns="0" bIns="0" rtlCol="0"/>
            <a:lstStyle/>
            <a:p>
              <a:endParaRPr sz="1246"/>
            </a:p>
          </p:txBody>
        </p:sp>
        <p:sp>
          <p:nvSpPr>
            <p:cNvPr id="27" name="object 27"/>
            <p:cNvSpPr/>
            <p:nvPr/>
          </p:nvSpPr>
          <p:spPr>
            <a:xfrm>
              <a:off x="6100572" y="9186672"/>
              <a:ext cx="338327" cy="336804"/>
            </a:xfrm>
            <a:prstGeom prst="rect">
              <a:avLst/>
            </a:prstGeom>
            <a:blipFill>
              <a:blip r:embed="rId5" cstate="print"/>
              <a:stretch>
                <a:fillRect/>
              </a:stretch>
            </a:blipFill>
          </p:spPr>
          <p:txBody>
            <a:bodyPr wrap="square" lIns="0" tIns="0" rIns="0" bIns="0" rtlCol="0"/>
            <a:lstStyle/>
            <a:p>
              <a:endParaRPr sz="1246"/>
            </a:p>
          </p:txBody>
        </p:sp>
      </p:grpSp>
      <p:sp>
        <p:nvSpPr>
          <p:cNvPr id="28" name="object 28"/>
          <p:cNvSpPr txBox="1">
            <a:spLocks noGrp="1"/>
          </p:cNvSpPr>
          <p:nvPr>
            <p:ph type="sldNum" sz="quarter" idx="12"/>
          </p:nvPr>
        </p:nvSpPr>
        <p:spPr>
          <a:xfrm>
            <a:off x="6007814" y="6557066"/>
            <a:ext cx="154305" cy="193544"/>
          </a:xfrm>
          <a:prstGeom prst="rect">
            <a:avLst/>
          </a:prstGeom>
        </p:spPr>
        <p:txBody>
          <a:bodyPr vert="horz" wrap="square" lIns="0" tIns="8792" rIns="0" bIns="0" rtlCol="0" anchor="ctr">
            <a:spAutoFit/>
          </a:bodyPr>
          <a:lstStyle/>
          <a:p>
            <a:pPr marL="26377">
              <a:spcBef>
                <a:spcPts val="69"/>
              </a:spcBef>
            </a:pPr>
            <a:r>
              <a:rPr spc="-218" dirty="0"/>
              <a:t>17</a:t>
            </a:r>
          </a:p>
        </p:txBody>
      </p:sp>
      <p:sp>
        <p:nvSpPr>
          <p:cNvPr id="2" name="Rectangle 1"/>
          <p:cNvSpPr/>
          <p:nvPr/>
        </p:nvSpPr>
        <p:spPr>
          <a:xfrm>
            <a:off x="3068180" y="84164"/>
            <a:ext cx="5214889" cy="658642"/>
          </a:xfrm>
          <a:prstGeom prst="rect">
            <a:avLst/>
          </a:prstGeom>
        </p:spPr>
        <p:txBody>
          <a:bodyPr wrap="none">
            <a:spAutoFit/>
          </a:bodyPr>
          <a:lstStyle/>
          <a:p>
            <a:pPr algn="ctr">
              <a:lnSpc>
                <a:spcPct val="115000"/>
              </a:lnSpc>
              <a:spcBef>
                <a:spcPts val="200"/>
              </a:spcBef>
              <a:spcAft>
                <a:spcPts val="200"/>
              </a:spcAft>
            </a:pPr>
            <a:r>
              <a:rPr lang="en-US" sz="3200" dirty="0" err="1" smtClean="0">
                <a:latin typeface="Minion Pro"/>
                <a:ea typeface="Calibri" panose="020F0502020204030204" pitchFamily="34" charset="0"/>
                <a:cs typeface="Times New Roman" panose="02020603050405020304" pitchFamily="18" charset="0"/>
              </a:rPr>
              <a:t>Nội</a:t>
            </a:r>
            <a:r>
              <a:rPr lang="en-US" sz="3200" dirty="0" smtClean="0">
                <a:latin typeface="Minion Pro"/>
                <a:ea typeface="Calibri" panose="020F0502020204030204" pitchFamily="34" charset="0"/>
                <a:cs typeface="Times New Roman" panose="02020603050405020304" pitchFamily="18" charset="0"/>
              </a:rPr>
              <a:t> dung </a:t>
            </a:r>
            <a:r>
              <a:rPr lang="en-US" sz="3200" dirty="0" err="1" smtClean="0">
                <a:latin typeface="Minion Pro"/>
                <a:ea typeface="Calibri" panose="020F0502020204030204" pitchFamily="34" charset="0"/>
                <a:cs typeface="Times New Roman" panose="02020603050405020304" pitchFamily="18" charset="0"/>
              </a:rPr>
              <a:t>tư</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vấn</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học</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đương</a:t>
            </a:r>
            <a:endParaRPr lang="en-US" sz="3200" dirty="0">
              <a:latin typeface="Minion Pro"/>
              <a:ea typeface="Calibri" panose="020F0502020204030204" pitchFamily="34" charset="0"/>
              <a:cs typeface="Times New Roman" panose="02020603050405020304" pitchFamily="18" charset="0"/>
            </a:endParaRPr>
          </a:p>
        </p:txBody>
      </p:sp>
      <p:sp>
        <p:nvSpPr>
          <p:cNvPr id="32" name="object 6"/>
          <p:cNvSpPr txBox="1"/>
          <p:nvPr/>
        </p:nvSpPr>
        <p:spPr>
          <a:xfrm>
            <a:off x="6221580" y="900640"/>
            <a:ext cx="4318929" cy="747542"/>
          </a:xfrm>
          <a:prstGeom prst="rect">
            <a:avLst/>
          </a:prstGeom>
        </p:spPr>
        <p:txBody>
          <a:bodyPr vert="horz" wrap="square" lIns="0" tIns="8792" rIns="0" bIns="0" rtlCol="0">
            <a:spAutoFit/>
          </a:bodyPr>
          <a:lstStyle/>
          <a:p>
            <a:pPr algn="just"/>
            <a:r>
              <a:rPr lang="vi-VN" sz="1600" dirty="0"/>
              <a:t>Tư vấn tâm lý lứa tuổi, giới tính, hôn nhân, gia đình, sức khỏe sinh sản vị thành niên phù hợp với lứa tuổi</a:t>
            </a:r>
            <a:endParaRPr lang="x-none" sz="1600" dirty="0">
              <a:cs typeface="Arial" panose="020B0604020202020204" pitchFamily="34" charset="0"/>
            </a:endParaRPr>
          </a:p>
        </p:txBody>
      </p:sp>
      <p:sp>
        <p:nvSpPr>
          <p:cNvPr id="33" name="object 8"/>
          <p:cNvSpPr txBox="1"/>
          <p:nvPr/>
        </p:nvSpPr>
        <p:spPr>
          <a:xfrm>
            <a:off x="1347129" y="1728273"/>
            <a:ext cx="4528478" cy="1117318"/>
          </a:xfrm>
          <a:prstGeom prst="rect">
            <a:avLst/>
          </a:prstGeom>
        </p:spPr>
        <p:txBody>
          <a:bodyPr vert="horz" wrap="square" lIns="0" tIns="9232" rIns="0" bIns="0" rtlCol="0">
            <a:spAutoFit/>
          </a:bodyPr>
          <a:lstStyle/>
          <a:p>
            <a:pPr algn="just"/>
            <a:r>
              <a:rPr lang="vi-VN" dirty="0"/>
              <a:t>Tư vấn, giáo dục kỹ năng, biện pháp ứng xử văn hóa, phòng, chống bạo lực, xâm hại và xây dựng môi trường giáo dục an toàn, lành mạnh, thân thiện.</a:t>
            </a:r>
            <a:endParaRPr lang="x-none" sz="2000" dirty="0">
              <a:cs typeface="Arial" panose="020B0604020202020204" pitchFamily="34" charset="0"/>
            </a:endParaRPr>
          </a:p>
        </p:txBody>
      </p:sp>
      <p:sp>
        <p:nvSpPr>
          <p:cNvPr id="34" name="object 14"/>
          <p:cNvSpPr txBox="1"/>
          <p:nvPr/>
        </p:nvSpPr>
        <p:spPr>
          <a:xfrm>
            <a:off x="6162119" y="2689643"/>
            <a:ext cx="4372563" cy="1117318"/>
          </a:xfrm>
          <a:prstGeom prst="rect">
            <a:avLst/>
          </a:prstGeom>
        </p:spPr>
        <p:txBody>
          <a:bodyPr vert="horz" wrap="square" lIns="0" tIns="9232" rIns="0" bIns="0" rtlCol="0">
            <a:spAutoFit/>
          </a:bodyPr>
          <a:lstStyle/>
          <a:p>
            <a:pPr algn="just"/>
            <a:r>
              <a:rPr lang="vi-VN" dirty="0"/>
              <a:t>Tư vấn tăng cường khả năng ứng phó, giải quyết vấn đề phát sinh trong mối quan hệ gia đình, thầy cô, bạn bè và các mối quan hệ xã hội khác.</a:t>
            </a:r>
            <a:endParaRPr lang="x-none" sz="2000" dirty="0">
              <a:cs typeface="Arial" panose="020B0604020202020204" pitchFamily="34" charset="0"/>
            </a:endParaRPr>
          </a:p>
        </p:txBody>
      </p:sp>
      <p:sp>
        <p:nvSpPr>
          <p:cNvPr id="35" name="object 12"/>
          <p:cNvSpPr txBox="1"/>
          <p:nvPr/>
        </p:nvSpPr>
        <p:spPr>
          <a:xfrm>
            <a:off x="1427796" y="3806961"/>
            <a:ext cx="4533899" cy="839875"/>
          </a:xfrm>
          <a:prstGeom prst="rect">
            <a:avLst/>
          </a:prstGeom>
        </p:spPr>
        <p:txBody>
          <a:bodyPr vert="horz" wrap="square" lIns="0" tIns="8792" rIns="0" bIns="0" rtlCol="0">
            <a:spAutoFit/>
          </a:bodyPr>
          <a:lstStyle/>
          <a:p>
            <a:pPr algn="just"/>
            <a:r>
              <a:rPr lang="vi-VN" dirty="0"/>
              <a:t>Tư vấn kỹ năng, phương pháp học tập hiệu quả và định hướng nghề nghiệp (tùy theo cấp học).</a:t>
            </a:r>
            <a:endParaRPr lang="x-none" sz="2000" dirty="0">
              <a:cs typeface="Arial" panose="020B0604020202020204" pitchFamily="34" charset="0"/>
            </a:endParaRPr>
          </a:p>
        </p:txBody>
      </p:sp>
    </p:spTree>
    <p:extLst>
      <p:ext uri="{BB962C8B-B14F-4D97-AF65-F5344CB8AC3E}">
        <p14:creationId xmlns:p14="http://schemas.microsoft.com/office/powerpoint/2010/main" val="3974314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DEEE2-D6A8-354A-B980-7AE2E7137631}"/>
              </a:ext>
            </a:extLst>
          </p:cNvPr>
          <p:cNvSpPr>
            <a:spLocks noGrp="1"/>
          </p:cNvSpPr>
          <p:nvPr>
            <p:ph type="sldNum" sz="quarter" idx="12"/>
          </p:nvPr>
        </p:nvSpPr>
        <p:spPr/>
        <p:txBody>
          <a:bodyPr/>
          <a:lstStyle/>
          <a:p>
            <a:fld id="{D65CCA33-A393-1F49-8828-0A36AD9AB23F}" type="slidenum">
              <a:rPr lang="x-none" smtClean="0"/>
              <a:t>31</a:t>
            </a:fld>
            <a:endParaRPr lang="x-none"/>
          </a:p>
        </p:txBody>
      </p:sp>
      <p:sp>
        <p:nvSpPr>
          <p:cNvPr id="3" name="Rectangle 2">
            <a:extLst>
              <a:ext uri="{FF2B5EF4-FFF2-40B4-BE49-F238E27FC236}">
                <a16:creationId xmlns:a16="http://schemas.microsoft.com/office/drawing/2014/main" id="{4BFDEE29-65C7-5A4A-886C-496D80643EF5}"/>
              </a:ext>
            </a:extLst>
          </p:cNvPr>
          <p:cNvSpPr/>
          <p:nvPr/>
        </p:nvSpPr>
        <p:spPr>
          <a:xfrm>
            <a:off x="1110762" y="517161"/>
            <a:ext cx="8328051" cy="646331"/>
          </a:xfrm>
          <a:prstGeom prst="rect">
            <a:avLst/>
          </a:prstGeom>
        </p:spPr>
        <p:txBody>
          <a:bodyPr wrap="square">
            <a:spAutoFit/>
          </a:bodyPr>
          <a:lstStyle/>
          <a:p>
            <a:pPr lvl="0" algn="just"/>
            <a:r>
              <a:rPr lang="en-US" sz="3600" b="1" dirty="0" err="1" smtClean="0"/>
              <a:t>Hình</a:t>
            </a:r>
            <a:r>
              <a:rPr lang="en-US" sz="3600" b="1" dirty="0" smtClean="0"/>
              <a:t> </a:t>
            </a:r>
            <a:r>
              <a:rPr lang="en-US" sz="3600" b="1" dirty="0" err="1" smtClean="0"/>
              <a:t>thức</a:t>
            </a:r>
            <a:r>
              <a:rPr lang="en-US" sz="3600" b="1" dirty="0" smtClean="0"/>
              <a:t> </a:t>
            </a:r>
            <a:r>
              <a:rPr lang="en-US" sz="3600" b="1" dirty="0" err="1" smtClean="0"/>
              <a:t>tư</a:t>
            </a:r>
            <a:r>
              <a:rPr lang="en-US" sz="3600" b="1" dirty="0" smtClean="0"/>
              <a:t> </a:t>
            </a:r>
            <a:r>
              <a:rPr lang="en-US" sz="3600" b="1" dirty="0" err="1" smtClean="0"/>
              <a:t>vấn</a:t>
            </a:r>
            <a:endParaRPr lang="en-US" sz="3600" b="1" dirty="0"/>
          </a:p>
        </p:txBody>
      </p:sp>
      <p:graphicFrame>
        <p:nvGraphicFramePr>
          <p:cNvPr id="9" name="Content Placeholder 4">
            <a:extLst>
              <a:ext uri="{FF2B5EF4-FFF2-40B4-BE49-F238E27FC236}">
                <a16:creationId xmlns:a16="http://schemas.microsoft.com/office/drawing/2014/main" id="{778E8114-AA55-2442-823F-385356FCF3C6}"/>
              </a:ext>
            </a:extLst>
          </p:cNvPr>
          <p:cNvGraphicFramePr>
            <a:graphicFrameLocks/>
          </p:cNvGraphicFramePr>
          <p:nvPr>
            <p:extLst>
              <p:ext uri="{D42A27DB-BD31-4B8C-83A1-F6EECF244321}">
                <p14:modId xmlns:p14="http://schemas.microsoft.com/office/powerpoint/2010/main" val="997825784"/>
              </p:ext>
            </p:extLst>
          </p:nvPr>
        </p:nvGraphicFramePr>
        <p:xfrm>
          <a:off x="1110762" y="1397727"/>
          <a:ext cx="10164042" cy="4550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75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3600" b="1" dirty="0" err="1" smtClean="0"/>
              <a:t>Cơ</a:t>
            </a:r>
            <a:r>
              <a:rPr lang="en-US" sz="3600" b="1" dirty="0" smtClean="0"/>
              <a:t> </a:t>
            </a:r>
            <a:r>
              <a:rPr lang="en-US" sz="3600" b="1" dirty="0" err="1" smtClean="0"/>
              <a:t>sở</a:t>
            </a:r>
            <a:r>
              <a:rPr lang="en-US" sz="3600" b="1" dirty="0" smtClean="0"/>
              <a:t> </a:t>
            </a:r>
            <a:r>
              <a:rPr lang="en-US" sz="3600" b="1" dirty="0" err="1" smtClean="0"/>
              <a:t>vật</a:t>
            </a:r>
            <a:r>
              <a:rPr lang="en-US" sz="3600" b="1" dirty="0" smtClean="0"/>
              <a:t> </a:t>
            </a:r>
            <a:r>
              <a:rPr lang="en-US" sz="3600" b="1" dirty="0" err="1" smtClean="0"/>
              <a:t>chất</a:t>
            </a:r>
            <a:endParaRPr lang="en-VN" sz="3600" dirty="0"/>
          </a:p>
        </p:txBody>
      </p:sp>
      <p:sp>
        <p:nvSpPr>
          <p:cNvPr id="9" name="Content Placeholder 8">
            <a:extLst>
              <a:ext uri="{FF2B5EF4-FFF2-40B4-BE49-F238E27FC236}">
                <a16:creationId xmlns:a16="http://schemas.microsoft.com/office/drawing/2014/main" id="{37F3FF03-67D6-F44A-81E1-C985E27FD018}"/>
              </a:ext>
            </a:extLst>
          </p:cNvPr>
          <p:cNvSpPr>
            <a:spLocks noGrp="1"/>
          </p:cNvSpPr>
          <p:nvPr>
            <p:ph idx="1"/>
          </p:nvPr>
        </p:nvSpPr>
        <p:spPr>
          <a:xfrm>
            <a:off x="1962150" y="1934504"/>
            <a:ext cx="9232943" cy="4351338"/>
          </a:xfrm>
        </p:spPr>
        <p:txBody>
          <a:bodyPr/>
          <a:lstStyle/>
          <a:p>
            <a:pPr>
              <a:lnSpc>
                <a:spcPct val="100000"/>
              </a:lnSpc>
            </a:pPr>
            <a:r>
              <a:rPr lang="en-US" dirty="0"/>
              <a:t>P</a:t>
            </a:r>
            <a:r>
              <a:rPr lang="vi-VN" dirty="0" smtClean="0"/>
              <a:t>hòng </a:t>
            </a:r>
            <a:r>
              <a:rPr lang="vi-VN" dirty="0"/>
              <a:t>tư vấn tâm lý </a:t>
            </a:r>
            <a:r>
              <a:rPr lang="vi-VN" dirty="0" smtClean="0"/>
              <a:t>riêng</a:t>
            </a:r>
            <a:r>
              <a:rPr lang="en-US" dirty="0" smtClean="0"/>
              <a:t>: </a:t>
            </a:r>
          </a:p>
          <a:p>
            <a:pPr>
              <a:lnSpc>
                <a:spcPct val="100000"/>
              </a:lnSpc>
              <a:buFontTx/>
              <a:buChar char="-"/>
            </a:pPr>
            <a:r>
              <a:rPr lang="vi-VN" dirty="0" smtClean="0"/>
              <a:t>đảm </a:t>
            </a:r>
            <a:r>
              <a:rPr lang="vi-VN" dirty="0"/>
              <a:t>bảo tính riêng tư, kín đáo, </a:t>
            </a:r>
            <a:endParaRPr lang="en-US" dirty="0" smtClean="0"/>
          </a:p>
          <a:p>
            <a:pPr>
              <a:lnSpc>
                <a:spcPct val="100000"/>
              </a:lnSpc>
              <a:buFontTx/>
              <a:buChar char="-"/>
            </a:pPr>
            <a:r>
              <a:rPr lang="vi-VN" dirty="0" smtClean="0"/>
              <a:t>dễ </a:t>
            </a:r>
            <a:r>
              <a:rPr lang="vi-VN" dirty="0"/>
              <a:t>tiếp cận và phù hợp để tổ chức hoạt động tư </a:t>
            </a:r>
            <a:r>
              <a:rPr lang="vi-VN" dirty="0" smtClean="0"/>
              <a:t>vấn</a:t>
            </a:r>
            <a:r>
              <a:rPr lang="en-US" dirty="0" smtClean="0"/>
              <a:t>.</a:t>
            </a:r>
            <a:r>
              <a:rPr lang="vi-VN" dirty="0" smtClean="0"/>
              <a:t> </a:t>
            </a:r>
            <a:endParaRPr lang="en-US" dirty="0" smtClean="0"/>
          </a:p>
          <a:p>
            <a:pPr marL="0" indent="0">
              <a:buNone/>
            </a:pPr>
            <a:endParaRPr lang="en-US" dirty="0" smtClean="0"/>
          </a:p>
          <a:p>
            <a:r>
              <a:rPr lang="en-US" dirty="0" smtClean="0"/>
              <a:t>T</a:t>
            </a:r>
            <a:r>
              <a:rPr lang="vi-VN" dirty="0" smtClean="0"/>
              <a:t>rang </a:t>
            </a:r>
            <a:r>
              <a:rPr lang="vi-VN" dirty="0"/>
              <a:t>bị cơ sở vật chất, trang thiết bị, </a:t>
            </a:r>
            <a:endParaRPr lang="en-US" dirty="0" smtClean="0"/>
          </a:p>
          <a:p>
            <a:r>
              <a:rPr lang="en-US" dirty="0"/>
              <a:t>T</a:t>
            </a:r>
            <a:r>
              <a:rPr lang="vi-VN" dirty="0" smtClean="0"/>
              <a:t>ài </a:t>
            </a:r>
            <a:r>
              <a:rPr lang="vi-VN" dirty="0"/>
              <a:t>liệu, học liệu cần thiết để đảm bảo thực hiện nhiệm vụ tư vấn</a:t>
            </a:r>
            <a:r>
              <a:rPr lang="vi-VN" dirty="0" smtClean="0"/>
              <a:t>.</a:t>
            </a:r>
            <a:endParaRPr lang="en-US" dirty="0"/>
          </a:p>
        </p:txBody>
      </p:sp>
      <p:sp>
        <p:nvSpPr>
          <p:cNvPr id="2" name="Slide Number Placeholder 1">
            <a:extLst>
              <a:ext uri="{FF2B5EF4-FFF2-40B4-BE49-F238E27FC236}">
                <a16:creationId xmlns:a16="http://schemas.microsoft.com/office/drawing/2014/main" id="{67988A5A-F558-7346-8511-43301130641B}"/>
              </a:ext>
            </a:extLst>
          </p:cNvPr>
          <p:cNvSpPr>
            <a:spLocks noGrp="1"/>
          </p:cNvSpPr>
          <p:nvPr>
            <p:ph type="sldNum" sz="quarter" idx="12"/>
          </p:nvPr>
        </p:nvSpPr>
        <p:spPr/>
        <p:txBody>
          <a:bodyPr/>
          <a:lstStyle/>
          <a:p>
            <a:fld id="{D65CCA33-A393-1F49-8828-0A36AD9AB23F}" type="slidenum">
              <a:rPr lang="x-none" smtClean="0"/>
              <a:t>32</a:t>
            </a:fld>
            <a:endParaRPr lang="x-none"/>
          </a:p>
        </p:txBody>
      </p:sp>
      <p:cxnSp>
        <p:nvCxnSpPr>
          <p:cNvPr id="5" name="Straight Connector 4">
            <a:extLst>
              <a:ext uri="{FF2B5EF4-FFF2-40B4-BE49-F238E27FC236}">
                <a16:creationId xmlns:a16="http://schemas.microsoft.com/office/drawing/2014/main"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568F6A6-3F10-4FF7-B385-5D004A81D258}"/>
              </a:ext>
            </a:extLst>
          </p:cNvPr>
          <p:cNvPicPr>
            <a:picLocks noChangeAspect="1"/>
          </p:cNvPicPr>
          <p:nvPr/>
        </p:nvPicPr>
        <p:blipFill>
          <a:blip r:embed="rId2"/>
          <a:stretch>
            <a:fillRect/>
          </a:stretch>
        </p:blipFill>
        <p:spPr>
          <a:xfrm>
            <a:off x="919610" y="3851444"/>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id="{DA77A3E0-EE62-448E-A7F1-A63F6EDA26C6}"/>
              </a:ext>
            </a:extLst>
          </p:cNvPr>
          <p:cNvPicPr>
            <a:picLocks noChangeAspect="1"/>
          </p:cNvPicPr>
          <p:nvPr/>
        </p:nvPicPr>
        <p:blipFill>
          <a:blip r:embed="rId3"/>
          <a:stretch>
            <a:fillRect/>
          </a:stretch>
        </p:blipFill>
        <p:spPr>
          <a:xfrm>
            <a:off x="912572" y="4827627"/>
            <a:ext cx="722586" cy="722586"/>
          </a:xfrm>
          <a:prstGeom prst="rect">
            <a:avLst/>
          </a:prstGeom>
        </p:spPr>
      </p:pic>
      <p:pic>
        <p:nvPicPr>
          <p:cNvPr id="19" name="Picture 18">
            <a:extLst>
              <a:ext uri="{FF2B5EF4-FFF2-40B4-BE49-F238E27FC236}">
                <a16:creationId xmlns:a16="http://schemas.microsoft.com/office/drawing/2014/main" id="{D293B714-1138-44EF-8A6C-F16A148E6395}"/>
              </a:ext>
            </a:extLst>
          </p:cNvPr>
          <p:cNvPicPr>
            <a:picLocks noChangeAspect="1"/>
          </p:cNvPicPr>
          <p:nvPr/>
        </p:nvPicPr>
        <p:blipFill>
          <a:blip r:embed="rId4"/>
          <a:stretch>
            <a:fillRect/>
          </a:stretch>
        </p:blipFill>
        <p:spPr>
          <a:xfrm>
            <a:off x="912572" y="2880991"/>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id="{F5E617F2-7D08-4538-BBDD-104EEA2459E8}"/>
              </a:ext>
            </a:extLst>
          </p:cNvPr>
          <p:cNvPicPr>
            <a:picLocks noChangeAspect="1"/>
          </p:cNvPicPr>
          <p:nvPr/>
        </p:nvPicPr>
        <p:blipFill>
          <a:blip r:embed="rId5"/>
          <a:stretch>
            <a:fillRect/>
          </a:stretch>
        </p:blipFill>
        <p:spPr>
          <a:xfrm>
            <a:off x="856592" y="1914923"/>
            <a:ext cx="722586" cy="722586"/>
          </a:xfrm>
          <a:prstGeom prst="rect">
            <a:avLst/>
          </a:prstGeom>
        </p:spPr>
      </p:pic>
    </p:spTree>
    <p:extLst>
      <p:ext uri="{BB962C8B-B14F-4D97-AF65-F5344CB8AC3E}">
        <p14:creationId xmlns:p14="http://schemas.microsoft.com/office/powerpoint/2010/main" val="1496120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0BE9-2691-EF44-8005-606564D1582D}"/>
              </a:ext>
            </a:extLst>
          </p:cNvPr>
          <p:cNvSpPr>
            <a:spLocks noGrp="1"/>
          </p:cNvSpPr>
          <p:nvPr>
            <p:ph type="title" idx="4294967295"/>
          </p:nvPr>
        </p:nvSpPr>
        <p:spPr>
          <a:xfrm>
            <a:off x="325821" y="304800"/>
            <a:ext cx="11791758" cy="1079007"/>
          </a:xfrm>
          <a:prstGeom prst="rect">
            <a:avLst/>
          </a:prstGeom>
        </p:spPr>
        <p:txBody>
          <a:bodyPr>
            <a:normAutofit/>
          </a:bodyPr>
          <a:lstStyle/>
          <a:p>
            <a:pPr algn="ctr"/>
            <a:r>
              <a:rPr lang="en-US" sz="3000" b="1" dirty="0" err="1" smtClean="0">
                <a:latin typeface="Minion Pro"/>
                <a:ea typeface="Calibri" panose="020F0502020204030204" pitchFamily="34" charset="0"/>
              </a:rPr>
              <a:t>Lịch</a:t>
            </a:r>
            <a:r>
              <a:rPr lang="en-US" sz="3000" b="1" dirty="0" smtClean="0">
                <a:latin typeface="Minion Pro"/>
                <a:ea typeface="Calibri" panose="020F0502020204030204" pitchFamily="34" charset="0"/>
              </a:rPr>
              <a:t> </a:t>
            </a:r>
            <a:r>
              <a:rPr lang="en-US" sz="3000" b="1" dirty="0" err="1" smtClean="0">
                <a:latin typeface="Minion Pro"/>
                <a:ea typeface="Calibri" panose="020F0502020204030204" pitchFamily="34" charset="0"/>
              </a:rPr>
              <a:t>tư</a:t>
            </a:r>
            <a:r>
              <a:rPr lang="en-US" sz="3000" b="1" dirty="0" smtClean="0">
                <a:latin typeface="Minion Pro"/>
                <a:ea typeface="Calibri" panose="020F0502020204030204" pitchFamily="34" charset="0"/>
              </a:rPr>
              <a:t> </a:t>
            </a:r>
            <a:r>
              <a:rPr lang="en-US" sz="3000" b="1" dirty="0" err="1" smtClean="0">
                <a:latin typeface="Minion Pro"/>
                <a:ea typeface="Calibri" panose="020F0502020204030204" pitchFamily="34" charset="0"/>
              </a:rPr>
              <a:t>vấn</a:t>
            </a:r>
            <a:endParaRPr lang="en-VN" sz="3000" b="1" dirty="0"/>
          </a:p>
        </p:txBody>
      </p:sp>
      <p:sp>
        <p:nvSpPr>
          <p:cNvPr id="3" name="Content Placeholder 2">
            <a:extLst>
              <a:ext uri="{FF2B5EF4-FFF2-40B4-BE49-F238E27FC236}">
                <a16:creationId xmlns:a16="http://schemas.microsoft.com/office/drawing/2014/main" id="{625D7164-2115-3E41-A518-242CE81349F6}"/>
              </a:ext>
            </a:extLst>
          </p:cNvPr>
          <p:cNvSpPr>
            <a:spLocks noGrp="1"/>
          </p:cNvSpPr>
          <p:nvPr>
            <p:ph idx="1"/>
          </p:nvPr>
        </p:nvSpPr>
        <p:spPr>
          <a:xfrm>
            <a:off x="2441196" y="1939139"/>
            <a:ext cx="2986482" cy="1627554"/>
          </a:xfrm>
        </p:spPr>
        <p:txBody>
          <a:bodyPr>
            <a:normAutofit/>
          </a:bodyPr>
          <a:lstStyle/>
          <a:p>
            <a:pPr marL="0" indent="0">
              <a:buNone/>
            </a:pPr>
            <a:r>
              <a:rPr lang="en-US" dirty="0" err="1" smtClean="0">
                <a:latin typeface="Minion Pro"/>
                <a:ea typeface="Calibri" panose="020F0502020204030204" pitchFamily="34" charset="0"/>
              </a:rPr>
              <a:t>Phải</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cố</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định</a:t>
            </a:r>
            <a:endParaRPr lang="da-DK" dirty="0">
              <a:latin typeface="Minion Pro"/>
              <a:ea typeface="Calibri" panose="020F0502020204030204" pitchFamily="34" charset="0"/>
            </a:endParaRPr>
          </a:p>
        </p:txBody>
      </p:sp>
      <p:sp>
        <p:nvSpPr>
          <p:cNvPr id="4" name="Slide Number Placeholder 3">
            <a:extLst>
              <a:ext uri="{FF2B5EF4-FFF2-40B4-BE49-F238E27FC236}">
                <a16:creationId xmlns:a16="http://schemas.microsoft.com/office/drawing/2014/main" id="{85BEC0B0-E8EC-4E4C-B1E6-86BA4EAA7D43}"/>
              </a:ext>
            </a:extLst>
          </p:cNvPr>
          <p:cNvSpPr>
            <a:spLocks noGrp="1"/>
          </p:cNvSpPr>
          <p:nvPr>
            <p:ph type="sldNum" sz="quarter" idx="12"/>
          </p:nvPr>
        </p:nvSpPr>
        <p:spPr/>
        <p:txBody>
          <a:bodyPr/>
          <a:lstStyle/>
          <a:p>
            <a:fld id="{D65CCA33-A393-1F49-8828-0A36AD9AB23F}" type="slidenum">
              <a:rPr lang="x-none" smtClean="0"/>
              <a:t>33</a:t>
            </a:fld>
            <a:endParaRPr lang="x-none"/>
          </a:p>
        </p:txBody>
      </p:sp>
      <p:cxnSp>
        <p:nvCxnSpPr>
          <p:cNvPr id="5" name="Straight Connector 4">
            <a:extLst>
              <a:ext uri="{FF2B5EF4-FFF2-40B4-BE49-F238E27FC236}">
                <a16:creationId xmlns:a16="http://schemas.microsoft.com/office/drawing/2014/main" id="{C23F6ED4-F1C4-402B-A416-CE34EA8580C9}"/>
              </a:ext>
            </a:extLst>
          </p:cNvPr>
          <p:cNvCxnSpPr/>
          <p:nvPr/>
        </p:nvCxnSpPr>
        <p:spPr>
          <a:xfrm>
            <a:off x="927664" y="1485969"/>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B98EC61-193A-4575-9840-FA4C93428F52}"/>
              </a:ext>
            </a:extLst>
          </p:cNvPr>
          <p:cNvSpPr txBox="1">
            <a:spLocks/>
          </p:cNvSpPr>
          <p:nvPr/>
        </p:nvSpPr>
        <p:spPr>
          <a:xfrm>
            <a:off x="7826928" y="1959393"/>
            <a:ext cx="2999116" cy="1607296"/>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Minion Pro"/>
              </a:rPr>
              <a:t>Trực</a:t>
            </a:r>
            <a:r>
              <a:rPr lang="en-US" dirty="0" smtClean="0">
                <a:latin typeface="Minion Pro"/>
              </a:rPr>
              <a:t> </a:t>
            </a:r>
            <a:r>
              <a:rPr lang="en-US" dirty="0" err="1" smtClean="0">
                <a:latin typeface="Minion Pro"/>
              </a:rPr>
              <a:t>thường</a:t>
            </a:r>
            <a:r>
              <a:rPr lang="en-US" dirty="0" smtClean="0">
                <a:latin typeface="Minion Pro"/>
              </a:rPr>
              <a:t> </a:t>
            </a:r>
            <a:r>
              <a:rPr lang="en-US" dirty="0" err="1" smtClean="0">
                <a:latin typeface="Minion Pro"/>
              </a:rPr>
              <a:t>xuyên</a:t>
            </a:r>
            <a:endParaRPr lang="en-VN" dirty="0"/>
          </a:p>
        </p:txBody>
      </p:sp>
      <p:sp>
        <p:nvSpPr>
          <p:cNvPr id="7" name="Content Placeholder 2">
            <a:extLst>
              <a:ext uri="{FF2B5EF4-FFF2-40B4-BE49-F238E27FC236}">
                <a16:creationId xmlns:a16="http://schemas.microsoft.com/office/drawing/2014/main" id="{431DA531-4DB0-4507-BCC1-EBC16A8CCC6F}"/>
              </a:ext>
            </a:extLst>
          </p:cNvPr>
          <p:cNvSpPr txBox="1">
            <a:spLocks/>
          </p:cNvSpPr>
          <p:nvPr/>
        </p:nvSpPr>
        <p:spPr>
          <a:xfrm>
            <a:off x="2441196" y="4304351"/>
            <a:ext cx="2986482" cy="1095918"/>
          </a:xfrm>
          <a:prstGeom prst="rect">
            <a:avLst/>
          </a:prstGeom>
        </p:spPr>
        <p:txBody>
          <a:bodyPr vert="horz" lIns="91440" tIns="45720" rIns="91440" bIns="45720" rtlCol="0">
            <a:normAutofit fontScale="92500"/>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Minion Pro"/>
                <a:ea typeface="Calibri" panose="020F0502020204030204" pitchFamily="34" charset="0"/>
              </a:rPr>
              <a:t>Thuận</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lợi</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cho</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giáo</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viên</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tham</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gia</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trực</a:t>
            </a:r>
            <a:endParaRPr lang="en-US" dirty="0">
              <a:latin typeface="Minion Pro"/>
              <a:ea typeface="Calibri" panose="020F0502020204030204" pitchFamily="34" charset="0"/>
            </a:endParaRPr>
          </a:p>
        </p:txBody>
      </p:sp>
      <p:sp>
        <p:nvSpPr>
          <p:cNvPr id="8" name="Content Placeholder 2">
            <a:extLst>
              <a:ext uri="{FF2B5EF4-FFF2-40B4-BE49-F238E27FC236}">
                <a16:creationId xmlns:a16="http://schemas.microsoft.com/office/drawing/2014/main" id="{C61C7F6D-1203-4826-9DFD-E686015CDDA0}"/>
              </a:ext>
            </a:extLst>
          </p:cNvPr>
          <p:cNvSpPr txBox="1">
            <a:spLocks/>
          </p:cNvSpPr>
          <p:nvPr/>
        </p:nvSpPr>
        <p:spPr>
          <a:xfrm>
            <a:off x="7826928" y="4310290"/>
            <a:ext cx="3138456" cy="1131384"/>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Minion Pro"/>
                <a:ea typeface="Calibri" panose="020F0502020204030204" pitchFamily="34" charset="0"/>
              </a:rPr>
              <a:t>Thuận</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lợi</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cho</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học</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sinh</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tiếp</a:t>
            </a:r>
            <a:r>
              <a:rPr lang="en-US" dirty="0" smtClean="0">
                <a:latin typeface="Minion Pro"/>
                <a:ea typeface="Calibri" panose="020F0502020204030204" pitchFamily="34" charset="0"/>
              </a:rPr>
              <a:t> </a:t>
            </a:r>
            <a:r>
              <a:rPr lang="en-US" dirty="0" err="1" smtClean="0">
                <a:latin typeface="Minion Pro"/>
                <a:ea typeface="Calibri" panose="020F0502020204030204" pitchFamily="34" charset="0"/>
              </a:rPr>
              <a:t>cận</a:t>
            </a:r>
            <a:endParaRPr lang="en-VN" dirty="0"/>
          </a:p>
        </p:txBody>
      </p:sp>
      <p:pic>
        <p:nvPicPr>
          <p:cNvPr id="9" name="Picture 43">
            <a:extLst>
              <a:ext uri="{FF2B5EF4-FFF2-40B4-BE49-F238E27FC236}">
                <a16:creationId xmlns:a16="http://schemas.microsoft.com/office/drawing/2014/main" id="{A2D8921D-5705-4912-8577-6732377DB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92" y="1877386"/>
            <a:ext cx="116998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4">
            <a:extLst>
              <a:ext uri="{FF2B5EF4-FFF2-40B4-BE49-F238E27FC236}">
                <a16:creationId xmlns:a16="http://schemas.microsoft.com/office/drawing/2014/main" id="{5F237F07-3395-46F2-89BD-A4AC2352E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22" y="2016981"/>
            <a:ext cx="14478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6">
            <a:extLst>
              <a:ext uri="{FF2B5EF4-FFF2-40B4-BE49-F238E27FC236}">
                <a16:creationId xmlns:a16="http://schemas.microsoft.com/office/drawing/2014/main" id="{567AB21D-6EDC-4CA0-84C6-07D5EF50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22" y="4181069"/>
            <a:ext cx="1600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4">
            <a:extLst>
              <a:ext uri="{FF2B5EF4-FFF2-40B4-BE49-F238E27FC236}">
                <a16:creationId xmlns:a16="http://schemas.microsoft.com/office/drawing/2014/main" id="{D95D457F-A407-48BF-8A63-6EE7F2449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04" y="4147610"/>
            <a:ext cx="16764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43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5CCA33-A393-1F49-8828-0A36AD9AB23F}" type="slidenum">
              <a:rPr lang="x-none" smtClean="0"/>
              <a:t>34</a:t>
            </a:fld>
            <a:endParaRPr lang="x-none"/>
          </a:p>
        </p:txBody>
      </p:sp>
      <p:pic>
        <p:nvPicPr>
          <p:cNvPr id="4" name="Picture 3"/>
          <p:cNvPicPr>
            <a:picLocks noChangeAspect="1"/>
          </p:cNvPicPr>
          <p:nvPr/>
        </p:nvPicPr>
        <p:blipFill>
          <a:blip r:embed="rId2"/>
          <a:stretch>
            <a:fillRect/>
          </a:stretch>
        </p:blipFill>
        <p:spPr>
          <a:xfrm>
            <a:off x="361824" y="1240972"/>
            <a:ext cx="11400535" cy="4428307"/>
          </a:xfrm>
          <a:prstGeom prst="rect">
            <a:avLst/>
          </a:prstGeom>
        </p:spPr>
      </p:pic>
    </p:spTree>
    <p:extLst>
      <p:ext uri="{BB962C8B-B14F-4D97-AF65-F5344CB8AC3E}">
        <p14:creationId xmlns:p14="http://schemas.microsoft.com/office/powerpoint/2010/main" val="3379053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AC4C-0F7F-C74A-8A8B-1261DBE2BB99}"/>
              </a:ext>
            </a:extLst>
          </p:cNvPr>
          <p:cNvSpPr>
            <a:spLocks noGrp="1"/>
          </p:cNvSpPr>
          <p:nvPr>
            <p:ph type="title" idx="4294967295"/>
          </p:nvPr>
        </p:nvSpPr>
        <p:spPr>
          <a:xfrm>
            <a:off x="771524" y="413324"/>
            <a:ext cx="10515600" cy="588598"/>
          </a:xfrm>
          <a:prstGeom prst="rect">
            <a:avLst/>
          </a:prstGeom>
        </p:spPr>
        <p:txBody>
          <a:bodyPr>
            <a:normAutofit fontScale="90000"/>
          </a:bodyPr>
          <a:lstStyle/>
          <a:p>
            <a:r>
              <a:rPr lang="en-US" sz="4400" dirty="0" err="1" smtClean="0"/>
              <a:t>Tổ</a:t>
            </a:r>
            <a:r>
              <a:rPr lang="en-US" sz="4400" dirty="0" smtClean="0"/>
              <a:t> </a:t>
            </a:r>
            <a:r>
              <a:rPr lang="en-US" sz="4400" dirty="0" err="1" smtClean="0"/>
              <a:t>chức</a:t>
            </a:r>
            <a:r>
              <a:rPr lang="en-US" sz="4400" dirty="0" smtClean="0"/>
              <a:t> </a:t>
            </a:r>
            <a:r>
              <a:rPr lang="en-US" sz="4400" dirty="0" err="1" smtClean="0"/>
              <a:t>thực</a:t>
            </a:r>
            <a:r>
              <a:rPr lang="en-US" sz="4400" dirty="0" smtClean="0"/>
              <a:t> </a:t>
            </a:r>
            <a:r>
              <a:rPr lang="en-US" sz="4400" dirty="0" err="1" smtClean="0"/>
              <a:t>hiện</a:t>
            </a:r>
            <a:endParaRPr lang="en-VN" sz="3200" dirty="0"/>
          </a:p>
        </p:txBody>
      </p:sp>
      <p:sp>
        <p:nvSpPr>
          <p:cNvPr id="4" name="Slide Number Placeholder 3">
            <a:extLst>
              <a:ext uri="{FF2B5EF4-FFF2-40B4-BE49-F238E27FC236}">
                <a16:creationId xmlns:a16="http://schemas.microsoft.com/office/drawing/2014/main" id="{CFCAF43A-73F5-4247-9181-8E4CA7F3AB80}"/>
              </a:ext>
            </a:extLst>
          </p:cNvPr>
          <p:cNvSpPr>
            <a:spLocks noGrp="1"/>
          </p:cNvSpPr>
          <p:nvPr>
            <p:ph type="sldNum" sz="quarter" idx="12"/>
          </p:nvPr>
        </p:nvSpPr>
        <p:spPr/>
        <p:txBody>
          <a:bodyPr/>
          <a:lstStyle/>
          <a:p>
            <a:fld id="{D65CCA33-A393-1F49-8828-0A36AD9AB23F}" type="slidenum">
              <a:rPr lang="x-none" smtClean="0"/>
              <a:t>35</a:t>
            </a:fld>
            <a:endParaRPr lang="x-none"/>
          </a:p>
        </p:txBody>
      </p:sp>
      <p:pic>
        <p:nvPicPr>
          <p:cNvPr id="5" name="Picture 31">
            <a:extLst>
              <a:ext uri="{FF2B5EF4-FFF2-40B4-BE49-F238E27FC236}">
                <a16:creationId xmlns:a16="http://schemas.microsoft.com/office/drawing/2014/main" id="{87277CD1-9068-6D40-AB6B-33B88EE54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29" y="2992435"/>
            <a:ext cx="2192044" cy="22106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4841B70-E547-C643-BAD0-039DF4ED7C2D}"/>
              </a:ext>
            </a:extLst>
          </p:cNvPr>
          <p:cNvSpPr/>
          <p:nvPr/>
        </p:nvSpPr>
        <p:spPr>
          <a:xfrm>
            <a:off x="4417724" y="1729078"/>
            <a:ext cx="6622672" cy="3067506"/>
          </a:xfrm>
          <a:prstGeom prst="rect">
            <a:avLst/>
          </a:prstGeom>
        </p:spPr>
        <p:txBody>
          <a:bodyPr wrap="square">
            <a:spAutoFit/>
          </a:bodyPr>
          <a:lstStyle/>
          <a:p>
            <a:pPr lvl="0" algn="just">
              <a:lnSpc>
                <a:spcPct val="150000"/>
              </a:lnSpc>
              <a:spcBef>
                <a:spcPts val="200"/>
              </a:spcBef>
              <a:spcAft>
                <a:spcPts val="200"/>
              </a:spcAft>
              <a:tabLst>
                <a:tab pos="630555" algn="l"/>
              </a:tabLst>
            </a:pPr>
            <a:r>
              <a:rPr lang="nl-NL" sz="2400" spc="-10" dirty="0" smtClean="0">
                <a:solidFill>
                  <a:srgbClr val="000000"/>
                </a:solidFill>
                <a:latin typeface="Minion Pro"/>
                <a:ea typeface="Times New Roman" panose="02020603050405020304" pitchFamily="18" charset="0"/>
                <a:cs typeface="Times New Roman" panose="02020603050405020304" pitchFamily="18" charset="0"/>
              </a:rPr>
              <a:t>Xác định thời gian thực hiện (theo tháng)</a:t>
            </a:r>
          </a:p>
          <a:p>
            <a:pPr lvl="0" algn="just">
              <a:lnSpc>
                <a:spcPct val="150000"/>
              </a:lnSpc>
              <a:spcBef>
                <a:spcPts val="200"/>
              </a:spcBef>
              <a:spcAft>
                <a:spcPts val="200"/>
              </a:spcAft>
              <a:tabLst>
                <a:tab pos="630555" algn="l"/>
              </a:tabLst>
            </a:pPr>
            <a:r>
              <a:rPr lang="nl-NL" sz="2400" spc="-10" dirty="0">
                <a:solidFill>
                  <a:srgbClr val="000000"/>
                </a:solidFill>
                <a:latin typeface="Minion Pro"/>
                <a:ea typeface="Times New Roman" panose="02020603050405020304" pitchFamily="18" charset="0"/>
                <a:cs typeface="Times New Roman" panose="02020603050405020304" pitchFamily="18" charset="0"/>
              </a:rPr>
              <a:t>N</a:t>
            </a:r>
            <a:r>
              <a:rPr lang="nl-NL" sz="2400" spc="-10" dirty="0" smtClean="0">
                <a:solidFill>
                  <a:srgbClr val="000000"/>
                </a:solidFill>
                <a:latin typeface="Minion Pro"/>
                <a:ea typeface="Times New Roman" panose="02020603050405020304" pitchFamily="18" charset="0"/>
                <a:cs typeface="Times New Roman" panose="02020603050405020304" pitchFamily="18" charset="0"/>
              </a:rPr>
              <a:t>ội dung triển khai</a:t>
            </a:r>
            <a:r>
              <a:rPr lang="nl-NL" sz="2400" dirty="0" smtClean="0">
                <a:solidFill>
                  <a:srgbClr val="000000"/>
                </a:solidFill>
                <a:latin typeface="Minion Pro"/>
                <a:ea typeface="Times New Roman" panose="02020603050405020304" pitchFamily="18" charset="0"/>
                <a:cs typeface="Times New Roman" panose="02020603050405020304" pitchFamily="18" charset="0"/>
              </a:rPr>
              <a:t> trong từng tháng</a:t>
            </a:r>
          </a:p>
          <a:p>
            <a:pPr lvl="0" algn="just">
              <a:lnSpc>
                <a:spcPct val="150000"/>
              </a:lnSpc>
              <a:spcBef>
                <a:spcPts val="200"/>
              </a:spcBef>
              <a:spcAft>
                <a:spcPts val="200"/>
              </a:spcAft>
              <a:tabLst>
                <a:tab pos="630555" algn="l"/>
              </a:tabLst>
            </a:pPr>
            <a:r>
              <a:rPr lang="nl-NL" sz="2400" dirty="0" smtClean="0">
                <a:solidFill>
                  <a:srgbClr val="000000"/>
                </a:solidFill>
                <a:latin typeface="Minion Pro"/>
                <a:ea typeface="Times New Roman" panose="02020603050405020304" pitchFamily="18" charset="0"/>
                <a:cs typeface="Times New Roman" panose="02020603050405020304" pitchFamily="18" charset="0"/>
              </a:rPr>
              <a:t>Hình thức tổ chức</a:t>
            </a:r>
            <a:endParaRPr lang="nl-NL" sz="2400" dirty="0">
              <a:solidFill>
                <a:srgbClr val="000000"/>
              </a:solidFill>
              <a:latin typeface="Minion Pro"/>
              <a:ea typeface="Times New Roman" panose="02020603050405020304" pitchFamily="18" charset="0"/>
              <a:cs typeface="Times New Roman" panose="02020603050405020304" pitchFamily="18" charset="0"/>
            </a:endParaRPr>
          </a:p>
          <a:p>
            <a:pPr lvl="0" algn="just">
              <a:lnSpc>
                <a:spcPct val="150000"/>
              </a:lnSpc>
              <a:spcBef>
                <a:spcPts val="200"/>
              </a:spcBef>
              <a:spcAft>
                <a:spcPts val="200"/>
              </a:spcAft>
              <a:tabLst>
                <a:tab pos="630555" algn="l"/>
              </a:tabLst>
            </a:pPr>
            <a:r>
              <a:rPr lang="nl-NL" sz="2400" dirty="0" smtClean="0">
                <a:solidFill>
                  <a:srgbClr val="000000"/>
                </a:solidFill>
                <a:latin typeface="Minion Pro"/>
                <a:ea typeface="Times New Roman" panose="02020603050405020304" pitchFamily="18" charset="0"/>
                <a:cs typeface="Times New Roman" panose="02020603050405020304" pitchFamily="18" charset="0"/>
              </a:rPr>
              <a:t>Phân công người phụ trách</a:t>
            </a:r>
            <a:endParaRPr lang="nl-NL" sz="2400" dirty="0">
              <a:solidFill>
                <a:srgbClr val="000000"/>
              </a:solidFill>
              <a:latin typeface="Minion Pro"/>
              <a:ea typeface="Times New Roman" panose="02020603050405020304" pitchFamily="18" charset="0"/>
              <a:cs typeface="Times New Roman" panose="02020603050405020304" pitchFamily="18" charset="0"/>
            </a:endParaRPr>
          </a:p>
          <a:p>
            <a:pPr lvl="0" algn="just">
              <a:lnSpc>
                <a:spcPct val="150000"/>
              </a:lnSpc>
              <a:spcBef>
                <a:spcPts val="200"/>
              </a:spcBef>
              <a:spcAft>
                <a:spcPts val="200"/>
              </a:spcAft>
              <a:tabLst>
                <a:tab pos="630555" algn="l"/>
              </a:tabLst>
            </a:pPr>
            <a:endParaRPr lang="en-VN" sz="2400" dirty="0">
              <a:latin typeface="Minion Pro"/>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6B2FFC7-DD07-499F-8DE8-257245F1DD01}"/>
              </a:ext>
            </a:extLst>
          </p:cNvPr>
          <p:cNvCxnSpPr/>
          <p:nvPr/>
        </p:nvCxnSpPr>
        <p:spPr>
          <a:xfrm>
            <a:off x="771524" y="1181100"/>
            <a:ext cx="1024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c 9" descr="Address Book">
            <a:extLst>
              <a:ext uri="{FF2B5EF4-FFF2-40B4-BE49-F238E27FC236}">
                <a16:creationId xmlns:a16="http://schemas.microsoft.com/office/drawing/2014/main" id="{7472B387-B34C-4ED3-96A8-D226960EAC95}"/>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3758578" y="2897647"/>
            <a:ext cx="621195" cy="621195"/>
          </a:xfrm>
          <a:prstGeom prst="rect">
            <a:avLst/>
          </a:prstGeom>
        </p:spPr>
      </p:pic>
      <p:pic>
        <p:nvPicPr>
          <p:cNvPr id="12" name="Graphic 11" descr="Aperture">
            <a:extLst>
              <a:ext uri="{FF2B5EF4-FFF2-40B4-BE49-F238E27FC236}">
                <a16:creationId xmlns:a16="http://schemas.microsoft.com/office/drawing/2014/main" id="{74DCE931-145A-46D7-B5BA-C38FA4CF881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802689" y="2296681"/>
            <a:ext cx="552537" cy="552537"/>
          </a:xfrm>
          <a:prstGeom prst="rect">
            <a:avLst/>
          </a:prstGeom>
        </p:spPr>
      </p:pic>
      <p:pic>
        <p:nvPicPr>
          <p:cNvPr id="18" name="Graphic 17" descr="Aspiration">
            <a:extLst>
              <a:ext uri="{FF2B5EF4-FFF2-40B4-BE49-F238E27FC236}">
                <a16:creationId xmlns:a16="http://schemas.microsoft.com/office/drawing/2014/main" id="{AC3C1517-53A2-416B-86D9-566B37215503}"/>
              </a:ext>
            </a:extLst>
          </p:cNvPr>
          <p:cNvPicPr>
            <a:picLocks noChangeAspect="1"/>
          </p:cNvPicPr>
          <p:nvPr/>
        </p:nvPicPr>
        <p:blipFill>
          <a:blip r:embed="rId9">
            <a:extLst>
              <a:ext uri="{96DAC541-7B7A-43D3-8B79-37D633B846F1}">
                <asvg:svgBlip xmlns="" xmlns:asvg="http://schemas.microsoft.com/office/drawing/2016/SVG/main" r:embed="rId12"/>
              </a:ext>
            </a:extLst>
          </a:blip>
          <a:stretch>
            <a:fillRect/>
          </a:stretch>
        </p:blipFill>
        <p:spPr>
          <a:xfrm>
            <a:off x="3774492" y="3459084"/>
            <a:ext cx="552537" cy="552537"/>
          </a:xfrm>
          <a:prstGeom prst="rect">
            <a:avLst/>
          </a:prstGeom>
        </p:spPr>
      </p:pic>
      <p:pic>
        <p:nvPicPr>
          <p:cNvPr id="26" name="Graphic 25" descr="Cmd Terminal">
            <a:extLst>
              <a:ext uri="{FF2B5EF4-FFF2-40B4-BE49-F238E27FC236}">
                <a16:creationId xmlns:a16="http://schemas.microsoft.com/office/drawing/2014/main" id="{1DC6E384-8D98-45D6-9B9D-17380960E380}"/>
              </a:ext>
            </a:extLst>
          </p:cNvPr>
          <p:cNvPicPr>
            <a:picLocks noChangeAspect="1"/>
          </p:cNvPicPr>
          <p:nvPr/>
        </p:nvPicPr>
        <p:blipFill>
          <a:blip r:embed="rId13">
            <a:extLst>
              <a:ext uri="{96DAC541-7B7A-43D3-8B79-37D633B846F1}">
                <asvg:svgBlip xmlns="" xmlns:asvg="http://schemas.microsoft.com/office/drawing/2016/SVG/main" r:embed="rId16"/>
              </a:ext>
            </a:extLst>
          </a:blip>
          <a:stretch>
            <a:fillRect/>
          </a:stretch>
        </p:blipFill>
        <p:spPr>
          <a:xfrm>
            <a:off x="3865188" y="1829586"/>
            <a:ext cx="461842" cy="461842"/>
          </a:xfrm>
          <a:prstGeom prst="rect">
            <a:avLst/>
          </a:prstGeom>
        </p:spPr>
      </p:pic>
    </p:spTree>
    <p:extLst>
      <p:ext uri="{BB962C8B-B14F-4D97-AF65-F5344CB8AC3E}">
        <p14:creationId xmlns:p14="http://schemas.microsoft.com/office/powerpoint/2010/main" val="2640548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EAE179-C525-48F3-AD47-0E9E2B6F2E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F0ACA12-3009-42C5-9426-9DFA331E232E}"/>
              </a:ext>
            </a:extLst>
          </p:cNvPr>
          <p:cNvSpPr txBox="1"/>
          <p:nvPr/>
        </p:nvSpPr>
        <p:spPr>
          <a:xfrm>
            <a:off x="517888" y="4883544"/>
            <a:ext cx="4191877" cy="155690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3200" b="1" dirty="0" err="1" smtClean="0">
                <a:solidFill>
                  <a:prstClr val="black"/>
                </a:solidFill>
                <a:latin typeface="Calibri Light" panose="020F0302020204030204"/>
              </a:rPr>
              <a:t>Thảo</a:t>
            </a:r>
            <a:r>
              <a:rPr lang="en-US" sz="3200" b="1" dirty="0" smtClean="0">
                <a:solidFill>
                  <a:prstClr val="black"/>
                </a:solidFill>
                <a:latin typeface="Calibri Light" panose="020F0302020204030204"/>
              </a:rPr>
              <a:t> </a:t>
            </a:r>
            <a:r>
              <a:rPr lang="en-US" sz="3200" b="1" dirty="0" err="1" smtClean="0">
                <a:solidFill>
                  <a:prstClr val="black"/>
                </a:solidFill>
                <a:latin typeface="Calibri Light" panose="020F0302020204030204"/>
              </a:rPr>
              <a:t>luận</a:t>
            </a:r>
            <a:r>
              <a:rPr lang="en-US" sz="3200" b="1" dirty="0" smtClean="0">
                <a:solidFill>
                  <a:prstClr val="black"/>
                </a:solidFill>
                <a:latin typeface="Calibri Light" panose="020F0302020204030204"/>
              </a:rPr>
              <a:t>: </a:t>
            </a:r>
            <a:r>
              <a:rPr lang="en-US" sz="3200" b="1" dirty="0" err="1" smtClean="0">
                <a:solidFill>
                  <a:prstClr val="black"/>
                </a:solidFill>
                <a:latin typeface="Calibri Light" panose="020F0302020204030204"/>
              </a:rPr>
              <a:t>chọn</a:t>
            </a:r>
            <a:r>
              <a:rPr lang="en-US" sz="3200" b="1" dirty="0" smtClean="0">
                <a:solidFill>
                  <a:prstClr val="black"/>
                </a:solidFill>
                <a:latin typeface="Calibri Light" panose="020F0302020204030204"/>
              </a:rPr>
              <a:t> 1 </a:t>
            </a:r>
            <a:r>
              <a:rPr lang="en-US" sz="3200" b="1" dirty="0" err="1" smtClean="0">
                <a:solidFill>
                  <a:prstClr val="black"/>
                </a:solidFill>
                <a:latin typeface="Calibri Light" panose="020F0302020204030204"/>
              </a:rPr>
              <a:t>trường</a:t>
            </a:r>
            <a:r>
              <a:rPr lang="en-US" sz="3200" b="1" dirty="0" smtClean="0">
                <a:solidFill>
                  <a:prstClr val="black"/>
                </a:solidFill>
                <a:latin typeface="Calibri Light" panose="020F0302020204030204"/>
              </a:rPr>
              <a:t> </a:t>
            </a:r>
            <a:r>
              <a:rPr lang="en-US" sz="3200" b="1" dirty="0" err="1" smtClean="0">
                <a:solidFill>
                  <a:prstClr val="black"/>
                </a:solidFill>
                <a:latin typeface="Calibri Light" panose="020F0302020204030204"/>
              </a:rPr>
              <a:t>đại</a:t>
            </a:r>
            <a:r>
              <a:rPr lang="en-US" sz="3200" b="1" dirty="0" smtClean="0">
                <a:solidFill>
                  <a:prstClr val="black"/>
                </a:solidFill>
                <a:latin typeface="Calibri Light" panose="020F0302020204030204"/>
              </a:rPr>
              <a:t> </a:t>
            </a:r>
            <a:r>
              <a:rPr lang="en-US" sz="3200" b="1" dirty="0" err="1" smtClean="0">
                <a:solidFill>
                  <a:prstClr val="black"/>
                </a:solidFill>
                <a:latin typeface="Calibri Light" panose="020F0302020204030204"/>
              </a:rPr>
              <a:t>diện</a:t>
            </a:r>
            <a:endParaRPr lang="en-US" sz="3200" b="1" dirty="0" smtClean="0">
              <a:solidFill>
                <a:prstClr val="black"/>
              </a:solidFill>
              <a:latin typeface="Calibri Light" panose="020F0302020204030204"/>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Calibri Light" panose="020F0302020204030204"/>
              </a:rPr>
              <a:t>Sản</a:t>
            </a:r>
            <a:r>
              <a:rPr kumimoji="0" lang="en-US" sz="3200" b="1" i="0" u="none" strike="noStrike" kern="1200" cap="none" spc="0" normalizeH="0" baseline="0" noProof="0" dirty="0" smtClean="0">
                <a:ln>
                  <a:noFill/>
                </a:ln>
                <a:solidFill>
                  <a:prstClr val="black"/>
                </a:solidFill>
                <a:effectLst/>
                <a:uLnTx/>
                <a:uFillTx/>
                <a:latin typeface="Calibri Light" panose="020F0302020204030204"/>
              </a:rPr>
              <a:t> </a:t>
            </a:r>
            <a:r>
              <a:rPr kumimoji="0" lang="en-US" sz="3200" b="1" i="0" u="none" strike="noStrike" kern="1200" cap="none" spc="0" normalizeH="0" baseline="0" noProof="0" dirty="0" err="1" smtClean="0">
                <a:ln>
                  <a:noFill/>
                </a:ln>
                <a:solidFill>
                  <a:prstClr val="black"/>
                </a:solidFill>
                <a:effectLst/>
                <a:uLnTx/>
                <a:uFillTx/>
                <a:latin typeface="Calibri Light" panose="020F0302020204030204"/>
              </a:rPr>
              <a:t>phẩm</a:t>
            </a:r>
            <a:r>
              <a:rPr kumimoji="0" lang="en-US" sz="3200" b="1" i="0" u="none" strike="noStrike" kern="1200" cap="none" spc="0" normalizeH="0" baseline="0" noProof="0" dirty="0" smtClean="0">
                <a:ln>
                  <a:noFill/>
                </a:ln>
                <a:solidFill>
                  <a:prstClr val="black"/>
                </a:solidFill>
                <a:effectLst/>
                <a:uLnTx/>
                <a:uFillTx/>
                <a:latin typeface="Calibri Light" panose="020F0302020204030204"/>
              </a:rPr>
              <a:t>:</a:t>
            </a:r>
            <a:r>
              <a:rPr kumimoji="0" lang="en-US" sz="3200" b="1" i="0" u="none" strike="noStrike" kern="1200" cap="none" spc="0" normalizeH="0" noProof="0" dirty="0" smtClean="0">
                <a:ln>
                  <a:noFill/>
                </a:ln>
                <a:solidFill>
                  <a:prstClr val="black"/>
                </a:solidFill>
                <a:effectLst/>
                <a:uLnTx/>
                <a:uFillTx/>
                <a:latin typeface="Calibri Light" panose="020F0302020204030204"/>
              </a:rPr>
              <a:t> </a:t>
            </a:r>
            <a:r>
              <a:rPr kumimoji="0" lang="en-US" sz="3200" b="1" i="0" u="none" strike="noStrike" kern="1200" cap="none" spc="0" normalizeH="0" noProof="0" dirty="0" err="1" smtClean="0">
                <a:ln>
                  <a:noFill/>
                </a:ln>
                <a:solidFill>
                  <a:prstClr val="black"/>
                </a:solidFill>
                <a:effectLst/>
                <a:uLnTx/>
                <a:uFillTx/>
                <a:latin typeface="Calibri Light" panose="020F0302020204030204"/>
              </a:rPr>
              <a:t>Bản</a:t>
            </a:r>
            <a:r>
              <a:rPr kumimoji="0" lang="en-US" sz="3200" b="1" i="0" u="none" strike="noStrike" kern="1200" cap="none" spc="0" normalizeH="0" noProof="0" dirty="0" smtClean="0">
                <a:ln>
                  <a:noFill/>
                </a:ln>
                <a:solidFill>
                  <a:prstClr val="black"/>
                </a:solidFill>
                <a:effectLst/>
                <a:uLnTx/>
                <a:uFillTx/>
                <a:latin typeface="Calibri Light" panose="020F0302020204030204"/>
              </a:rPr>
              <a:t> </a:t>
            </a:r>
            <a:r>
              <a:rPr lang="en-US" sz="3200" b="1" dirty="0">
                <a:solidFill>
                  <a:prstClr val="black"/>
                </a:solidFill>
                <a:latin typeface="Calibri Light" panose="020F0302020204030204"/>
              </a:rPr>
              <a:t>k</a:t>
            </a:r>
            <a:r>
              <a:rPr kumimoji="0" lang="en-US" sz="3200" b="1" i="0" u="none" strike="noStrike" kern="1200" cap="none" spc="0" normalizeH="0" noProof="0" dirty="0" smtClean="0">
                <a:ln>
                  <a:noFill/>
                </a:ln>
                <a:solidFill>
                  <a:prstClr val="black"/>
                </a:solidFill>
                <a:effectLst/>
                <a:uLnTx/>
                <a:uFillTx/>
                <a:latin typeface="Calibri Light" panose="020F0302020204030204"/>
              </a:rPr>
              <a:t>ế </a:t>
            </a:r>
            <a:r>
              <a:rPr kumimoji="0" lang="en-US" sz="3200" b="1" i="0" u="none" strike="noStrike" kern="1200" cap="none" spc="0" normalizeH="0" noProof="0" dirty="0" err="1" smtClean="0">
                <a:ln>
                  <a:noFill/>
                </a:ln>
                <a:solidFill>
                  <a:prstClr val="black"/>
                </a:solidFill>
                <a:effectLst/>
                <a:uLnTx/>
                <a:uFillTx/>
                <a:latin typeface="Calibri Light" panose="020F0302020204030204"/>
              </a:rPr>
              <a:t>hoạch</a:t>
            </a:r>
            <a:endParaRPr kumimoji="0" lang="en-US" sz="3200" b="1" i="0" u="none" strike="noStrike" kern="1200" cap="none" spc="0" normalizeH="0" baseline="0" noProof="0" dirty="0">
              <a:ln>
                <a:noFill/>
              </a:ln>
              <a:solidFill>
                <a:prstClr val="black"/>
              </a:solidFill>
              <a:effectLst/>
              <a:uLnTx/>
              <a:uFillTx/>
              <a:latin typeface="Calibri Light" panose="020F0302020204030204"/>
            </a:endParaRPr>
          </a:p>
        </p:txBody>
      </p:sp>
      <p:sp>
        <p:nvSpPr>
          <p:cNvPr id="24" name="Rectangle 23">
            <a:extLst>
              <a:ext uri="{FF2B5EF4-FFF2-40B4-BE49-F238E27FC236}">
                <a16:creationId xmlns:a16="http://schemas.microsoft.com/office/drawing/2014/main" id="{95C8260E-968F-44E8-A823-ABB4313119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DC190C5-364D-43EB-BF78-2FF4B93B10F4}"/>
              </a:ext>
            </a:extLst>
          </p:cNvPr>
          <p:cNvPicPr>
            <a:picLocks noChangeAspect="1"/>
          </p:cNvPicPr>
          <p:nvPr/>
        </p:nvPicPr>
        <p:blipFill rotWithShape="1">
          <a:blip r:embed="rId2"/>
          <a:srcRect l="2705" r="3217" b="1"/>
          <a:stretch/>
        </p:blipFill>
        <p:spPr>
          <a:xfrm>
            <a:off x="2032226" y="466722"/>
            <a:ext cx="8548689" cy="3064858"/>
          </a:xfrm>
          <a:prstGeom prst="rect">
            <a:avLst/>
          </a:prstGeom>
        </p:spPr>
      </p:pic>
      <p:sp>
        <p:nvSpPr>
          <p:cNvPr id="28" name="Rectangle 27">
            <a:extLst>
              <a:ext uri="{FF2B5EF4-FFF2-40B4-BE49-F238E27FC236}">
                <a16:creationId xmlns:a16="http://schemas.microsoft.com/office/drawing/2014/main" id="{FE43805F-24A6-46A4-B19B-54F283473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BFDEE29-65C7-5A4A-886C-496D80643EF5}"/>
              </a:ext>
            </a:extLst>
          </p:cNvPr>
          <p:cNvSpPr/>
          <p:nvPr/>
        </p:nvSpPr>
        <p:spPr>
          <a:xfrm>
            <a:off x="5162719" y="4883544"/>
            <a:ext cx="6586915" cy="1556907"/>
          </a:xfrm>
          <a:prstGeom prst="rect">
            <a:avLst/>
          </a:prstGeom>
        </p:spPr>
        <p:txBody>
          <a:bodyPr vert="horz" lIns="91440" tIns="45720" rIns="91440" bIns="45720" rtlCol="0" anchor="ctr">
            <a:noAutofit/>
          </a:bodyPr>
          <a:lstStyle/>
          <a:p>
            <a:pPr lvl="0" algn="just"/>
            <a:r>
              <a:rPr lang="en-US" sz="2800" b="1" dirty="0" err="1" smtClean="0"/>
              <a:t>Xây</a:t>
            </a:r>
            <a:r>
              <a:rPr lang="en-US" sz="2800" b="1" dirty="0" smtClean="0"/>
              <a:t> </a:t>
            </a:r>
            <a:r>
              <a:rPr lang="en-US" sz="2800" b="1" dirty="0" err="1" smtClean="0"/>
              <a:t>dựng</a:t>
            </a:r>
            <a:r>
              <a:rPr lang="en-US" sz="2800" b="1" dirty="0" smtClean="0"/>
              <a:t> </a:t>
            </a:r>
            <a:r>
              <a:rPr lang="en-US" sz="2800" b="1" dirty="0" err="1" smtClean="0"/>
              <a:t>kế</a:t>
            </a:r>
            <a:r>
              <a:rPr lang="en-US" sz="2800" b="1" dirty="0" smtClean="0"/>
              <a:t> </a:t>
            </a:r>
            <a:r>
              <a:rPr lang="en-US" sz="2800" b="1" dirty="0" err="1" smtClean="0"/>
              <a:t>hoạch</a:t>
            </a:r>
            <a:r>
              <a:rPr lang="en-US" sz="2800" b="1" dirty="0" smtClean="0"/>
              <a:t> </a:t>
            </a:r>
            <a:r>
              <a:rPr lang="en-US" sz="2800" b="1" dirty="0" err="1" smtClean="0"/>
              <a:t>hoạt</a:t>
            </a:r>
            <a:r>
              <a:rPr lang="en-US" sz="2800" b="1" dirty="0" smtClean="0"/>
              <a:t> </a:t>
            </a:r>
            <a:r>
              <a:rPr lang="en-US" sz="2800" b="1" dirty="0" err="1" smtClean="0"/>
              <a:t>động</a:t>
            </a:r>
            <a:r>
              <a:rPr lang="en-US" sz="2800" b="1" dirty="0" smtClean="0"/>
              <a:t> </a:t>
            </a:r>
            <a:r>
              <a:rPr lang="en-US" sz="2800" b="1" dirty="0" err="1" smtClean="0"/>
              <a:t>tư</a:t>
            </a:r>
            <a:r>
              <a:rPr lang="en-US" sz="2800" b="1" dirty="0" smtClean="0"/>
              <a:t> </a:t>
            </a:r>
            <a:r>
              <a:rPr lang="en-US" sz="2800" b="1" dirty="0" err="1" smtClean="0"/>
              <a:t>vấn</a:t>
            </a:r>
            <a:r>
              <a:rPr lang="en-US" sz="2800" b="1" dirty="0" smtClean="0"/>
              <a:t> </a:t>
            </a:r>
            <a:r>
              <a:rPr lang="en-US" sz="2800" b="1" dirty="0" err="1" smtClean="0"/>
              <a:t>tâm</a:t>
            </a:r>
            <a:r>
              <a:rPr lang="en-US" sz="2800" b="1" dirty="0" smtClean="0"/>
              <a:t> </a:t>
            </a:r>
            <a:r>
              <a:rPr lang="en-US" sz="2800" b="1" dirty="0" err="1" smtClean="0"/>
              <a:t>lý</a:t>
            </a:r>
            <a:r>
              <a:rPr lang="en-US" sz="2800" b="1" dirty="0" smtClean="0"/>
              <a:t> </a:t>
            </a:r>
            <a:r>
              <a:rPr lang="en-US" sz="2800" b="1" dirty="0" err="1" smtClean="0"/>
              <a:t>cho</a:t>
            </a:r>
            <a:r>
              <a:rPr lang="en-US" sz="2800" b="1" dirty="0" smtClean="0"/>
              <a:t> </a:t>
            </a:r>
            <a:r>
              <a:rPr lang="en-US" sz="2800" b="1" dirty="0" err="1" smtClean="0"/>
              <a:t>học</a:t>
            </a:r>
            <a:r>
              <a:rPr lang="en-US" sz="2800" b="1" dirty="0" smtClean="0"/>
              <a:t> </a:t>
            </a:r>
            <a:r>
              <a:rPr lang="en-US" sz="2800" b="1" dirty="0" err="1" smtClean="0"/>
              <a:t>sinh</a:t>
            </a:r>
            <a:r>
              <a:rPr lang="en-US" sz="2800" b="1" dirty="0" smtClean="0"/>
              <a:t> </a:t>
            </a:r>
            <a:r>
              <a:rPr lang="en-US" sz="2800" b="1" dirty="0" err="1" smtClean="0"/>
              <a:t>năm</a:t>
            </a:r>
            <a:r>
              <a:rPr lang="en-US" sz="2800" b="1" dirty="0" smtClean="0"/>
              <a:t> </a:t>
            </a:r>
            <a:r>
              <a:rPr lang="en-US" sz="2800" b="1" dirty="0" err="1" smtClean="0"/>
              <a:t>học</a:t>
            </a:r>
            <a:r>
              <a:rPr lang="en-US" sz="2800" b="1" dirty="0" smtClean="0"/>
              <a:t> 2021-2022.</a:t>
            </a:r>
          </a:p>
          <a:p>
            <a:pPr lvl="0" algn="just"/>
            <a:r>
              <a:rPr lang="en-US" sz="2800" b="1" dirty="0" err="1" smtClean="0"/>
              <a:t>Lưu</a:t>
            </a:r>
            <a:r>
              <a:rPr lang="en-US" sz="2800" b="1" dirty="0" smtClean="0"/>
              <a:t> ý: </a:t>
            </a:r>
            <a:r>
              <a:rPr lang="en-US" sz="2800" b="1" dirty="0" err="1" smtClean="0"/>
              <a:t>Nội</a:t>
            </a:r>
            <a:r>
              <a:rPr lang="en-US" sz="2800" b="1" dirty="0" smtClean="0"/>
              <a:t> dung, </a:t>
            </a:r>
            <a:r>
              <a:rPr lang="en-US" sz="2800" b="1" dirty="0" err="1" smtClean="0"/>
              <a:t>hình</a:t>
            </a:r>
            <a:r>
              <a:rPr lang="en-US" sz="2800" b="1" dirty="0" smtClean="0"/>
              <a:t> </a:t>
            </a:r>
            <a:r>
              <a:rPr lang="en-US" sz="2800" b="1" dirty="0" err="1" smtClean="0"/>
              <a:t>thức</a:t>
            </a:r>
            <a:r>
              <a:rPr lang="en-US" sz="2800" b="1" dirty="0" smtClean="0"/>
              <a:t>, </a:t>
            </a:r>
            <a:r>
              <a:rPr lang="en-US" sz="2800" b="1" dirty="0" err="1" smtClean="0"/>
              <a:t>thời</a:t>
            </a:r>
            <a:r>
              <a:rPr lang="en-US" sz="2800" b="1" dirty="0" smtClean="0"/>
              <a:t> </a:t>
            </a:r>
            <a:r>
              <a:rPr lang="en-US" sz="2800" b="1" dirty="0" err="1" smtClean="0"/>
              <a:t>gian</a:t>
            </a:r>
            <a:endParaRPr lang="en-US" sz="2800" b="1" dirty="0"/>
          </a:p>
        </p:txBody>
      </p:sp>
      <p:sp>
        <p:nvSpPr>
          <p:cNvPr id="2" name="Slide Number Placeholder 1">
            <a:extLst>
              <a:ext uri="{FF2B5EF4-FFF2-40B4-BE49-F238E27FC236}">
                <a16:creationId xmlns:a16="http://schemas.microsoft.com/office/drawing/2014/main" id="{CDFDEEE2-D6A8-354A-B980-7AE2E713763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5CCA33-A393-1F49-8828-0A36AD9AB2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hlinkClick r:id="rId3"/>
            <a:extLst>
              <a:ext uri="{FF2B5EF4-FFF2-40B4-BE49-F238E27FC236}">
                <a16:creationId xmlns:a16="http://schemas.microsoft.com/office/drawing/2014/main" id="{79C53C15-E377-604E-880E-9F2A0330AA88}"/>
              </a:ext>
            </a:extLst>
          </p:cNvPr>
          <p:cNvSpPr/>
          <p:nvPr/>
        </p:nvSpPr>
        <p:spPr>
          <a:xfrm>
            <a:off x="4536684" y="3641750"/>
            <a:ext cx="3230372" cy="523220"/>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Thời gian: </a:t>
            </a:r>
            <a:r>
              <a:rPr lang="en-US" sz="2800" b="1" dirty="0" smtClean="0">
                <a:solidFill>
                  <a:srgbClr val="000000"/>
                </a:solidFill>
                <a:latin typeface="Times New Roman" panose="02020603050405020304" pitchFamily="18" charset="0"/>
                <a:ea typeface="Times New Roman" panose="02020603050405020304" pitchFamily="18" charset="0"/>
              </a:rPr>
              <a:t>12</a:t>
            </a: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0</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phút</a:t>
            </a:r>
            <a:endParaRPr kumimoji="0" lang="en-V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33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5CCA33-A393-1F49-8828-0A36AD9AB23F}" type="slidenum">
              <a:rPr lang="x-none" smtClean="0"/>
              <a:t>37</a:t>
            </a:fld>
            <a:endParaRPr lang="x-none"/>
          </a:p>
        </p:txBody>
      </p:sp>
      <p:pic>
        <p:nvPicPr>
          <p:cNvPr id="3" name="Picture 2"/>
          <p:cNvPicPr>
            <a:picLocks noChangeAspect="1"/>
          </p:cNvPicPr>
          <p:nvPr/>
        </p:nvPicPr>
        <p:blipFill>
          <a:blip r:embed="rId2"/>
          <a:stretch>
            <a:fillRect/>
          </a:stretch>
        </p:blipFill>
        <p:spPr>
          <a:xfrm>
            <a:off x="992777" y="354605"/>
            <a:ext cx="10306594" cy="6921438"/>
          </a:xfrm>
          <a:prstGeom prst="rect">
            <a:avLst/>
          </a:prstGeom>
        </p:spPr>
      </p:pic>
    </p:spTree>
    <p:extLst>
      <p:ext uri="{BB962C8B-B14F-4D97-AF65-F5344CB8AC3E}">
        <p14:creationId xmlns:p14="http://schemas.microsoft.com/office/powerpoint/2010/main" val="2876642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287C5-6E4A-B943-AB1E-D56232E7647D}"/>
              </a:ext>
            </a:extLst>
          </p:cNvPr>
          <p:cNvSpPr>
            <a:spLocks noGrp="1"/>
          </p:cNvSpPr>
          <p:nvPr>
            <p:ph type="subTitle" idx="1"/>
          </p:nvPr>
        </p:nvSpPr>
        <p:spPr>
          <a:xfrm>
            <a:off x="838200" y="1834268"/>
            <a:ext cx="10782300" cy="1320049"/>
          </a:xfrm>
          <a:noFill/>
        </p:spPr>
        <p:txBody>
          <a:bodyPr>
            <a:noAutofit/>
          </a:bodyPr>
          <a:lstStyle/>
          <a:p>
            <a:pPr>
              <a:lnSpc>
                <a:spcPct val="100000"/>
              </a:lnSpc>
            </a:pPr>
            <a:r>
              <a:rPr lang="en-US" sz="3600" b="1" dirty="0"/>
              <a:t>3</a:t>
            </a:r>
            <a:r>
              <a:rPr lang="en-US" sz="3600" b="1" dirty="0" smtClean="0"/>
              <a:t>. </a:t>
            </a:r>
            <a:r>
              <a:rPr lang="en-US" sz="3600" b="1" dirty="0" err="1" smtClean="0"/>
              <a:t>Xây</a:t>
            </a:r>
            <a:r>
              <a:rPr lang="en-US" sz="3600" b="1" dirty="0" smtClean="0"/>
              <a:t> </a:t>
            </a:r>
            <a:r>
              <a:rPr lang="en-US" sz="3600" b="1" dirty="0" err="1" smtClean="0"/>
              <a:t>dựng</a:t>
            </a:r>
            <a:r>
              <a:rPr lang="en-US" sz="3600" b="1" dirty="0" smtClean="0"/>
              <a:t> </a:t>
            </a:r>
            <a:r>
              <a:rPr lang="en-US" sz="3600" b="1" dirty="0" err="1" smtClean="0"/>
              <a:t>phòng</a:t>
            </a:r>
            <a:r>
              <a:rPr lang="en-US" sz="3600" b="1" dirty="0" smtClean="0"/>
              <a:t> </a:t>
            </a:r>
            <a:r>
              <a:rPr lang="en-US" sz="3600" b="1" dirty="0" err="1" smtClean="0"/>
              <a:t>tham</a:t>
            </a:r>
            <a:r>
              <a:rPr lang="en-US" sz="3600" b="1" dirty="0" smtClean="0"/>
              <a:t> </a:t>
            </a:r>
            <a:r>
              <a:rPr lang="en-US" sz="3600" b="1" dirty="0" err="1" smtClean="0"/>
              <a:t>vấn</a:t>
            </a:r>
            <a:r>
              <a:rPr lang="en-US" sz="3600" b="1" dirty="0" smtClean="0"/>
              <a:t> </a:t>
            </a:r>
            <a:r>
              <a:rPr lang="en-US" sz="3600" b="1" dirty="0" err="1" smtClean="0"/>
              <a:t>tâm</a:t>
            </a:r>
            <a:r>
              <a:rPr lang="en-US" sz="3600" b="1" dirty="0" smtClean="0"/>
              <a:t> </a:t>
            </a:r>
            <a:r>
              <a:rPr lang="en-US" sz="3600" b="1" dirty="0" err="1" smtClean="0"/>
              <a:t>lý</a:t>
            </a:r>
            <a:r>
              <a:rPr lang="en-US" sz="3600" b="1" dirty="0" smtClean="0"/>
              <a:t> </a:t>
            </a:r>
            <a:r>
              <a:rPr lang="en-US" sz="3600" b="1" dirty="0" err="1" smtClean="0"/>
              <a:t>trong</a:t>
            </a:r>
            <a:r>
              <a:rPr lang="en-US" sz="3600" b="1" dirty="0" smtClean="0"/>
              <a:t> </a:t>
            </a:r>
            <a:r>
              <a:rPr lang="en-US" sz="3600" b="1" dirty="0" err="1" smtClean="0"/>
              <a:t>trường</a:t>
            </a:r>
            <a:r>
              <a:rPr lang="en-US" sz="3600" b="1" dirty="0" smtClean="0"/>
              <a:t> </a:t>
            </a:r>
            <a:r>
              <a:rPr lang="en-US" sz="3600" b="1" dirty="0" err="1" smtClean="0"/>
              <a:t>học</a:t>
            </a:r>
            <a:endParaRPr lang="en-VN" sz="3600" dirty="0"/>
          </a:p>
        </p:txBody>
      </p:sp>
      <p:pic>
        <p:nvPicPr>
          <p:cNvPr id="7170" name="Picture 2" descr="The Importance of Having a Comprehensive Financial Plan | DJB Chartered  Professional AccountantsDJB Chartered Professional Accountants">
            <a:extLst>
              <a:ext uri="{FF2B5EF4-FFF2-40B4-BE49-F238E27FC236}">
                <a16:creationId xmlns:a16="http://schemas.microsoft.com/office/drawing/2014/main" id="{CE868727-4385-4302-860B-A245426DE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76924"/>
            <a:ext cx="3314700" cy="2065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on&#10;&#10;Description automatically generated">
            <a:extLst>
              <a:ext uri="{FF2B5EF4-FFF2-40B4-BE49-F238E27FC236}">
                <a16:creationId xmlns:a16="http://schemas.microsoft.com/office/drawing/2014/main" id="{DE997582-6871-432E-B1D7-8CE0228D0369}"/>
              </a:ext>
            </a:extLst>
          </p:cNvPr>
          <p:cNvPicPr>
            <a:picLocks noChangeAspect="1"/>
          </p:cNvPicPr>
          <p:nvPr/>
        </p:nvPicPr>
        <p:blipFill>
          <a:blip r:embed="rId3"/>
          <a:stretch>
            <a:fillRect/>
          </a:stretch>
        </p:blipFill>
        <p:spPr>
          <a:xfrm>
            <a:off x="4143299" y="3770045"/>
            <a:ext cx="676199" cy="676199"/>
          </a:xfrm>
          <a:prstGeom prst="rect">
            <a:avLst/>
          </a:prstGeom>
        </p:spPr>
      </p:pic>
      <p:pic>
        <p:nvPicPr>
          <p:cNvPr id="9" name="Picture 8" descr="Icon&#10;&#10;Description automatically generated">
            <a:extLst>
              <a:ext uri="{FF2B5EF4-FFF2-40B4-BE49-F238E27FC236}">
                <a16:creationId xmlns:a16="http://schemas.microsoft.com/office/drawing/2014/main" id="{CEF8ACEA-868F-4F8E-9EDB-E65DC0072E86}"/>
              </a:ext>
            </a:extLst>
          </p:cNvPr>
          <p:cNvPicPr>
            <a:picLocks noChangeAspect="1"/>
          </p:cNvPicPr>
          <p:nvPr/>
        </p:nvPicPr>
        <p:blipFill>
          <a:blip r:embed="rId4"/>
          <a:stretch>
            <a:fillRect/>
          </a:stretch>
        </p:blipFill>
        <p:spPr>
          <a:xfrm>
            <a:off x="4152900" y="4912779"/>
            <a:ext cx="666598" cy="666598"/>
          </a:xfrm>
          <a:prstGeom prst="rect">
            <a:avLst/>
          </a:prstGeom>
        </p:spPr>
      </p:pic>
    </p:spTree>
    <p:extLst>
      <p:ext uri="{BB962C8B-B14F-4D97-AF65-F5344CB8AC3E}">
        <p14:creationId xmlns:p14="http://schemas.microsoft.com/office/powerpoint/2010/main" val="4061168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8D56-688A-4499-A779-E53B1C93E7E5}"/>
              </a:ext>
            </a:extLst>
          </p:cNvPr>
          <p:cNvSpPr>
            <a:spLocks noGrp="1"/>
          </p:cNvSpPr>
          <p:nvPr>
            <p:ph type="title" idx="4294967295"/>
          </p:nvPr>
        </p:nvSpPr>
        <p:spPr>
          <a:xfrm>
            <a:off x="796957" y="69438"/>
            <a:ext cx="10309990" cy="1038544"/>
          </a:xfrm>
          <a:prstGeom prst="rect">
            <a:avLst/>
          </a:prstGeom>
        </p:spPr>
        <p:txBody>
          <a:bodyPr>
            <a:noAutofit/>
          </a:bodyPr>
          <a:lstStyle/>
          <a:p>
            <a:r>
              <a:rPr lang="en-US" sz="3200" b="1" dirty="0" err="1"/>
              <a:t>Đối</a:t>
            </a:r>
            <a:r>
              <a:rPr lang="en-US" sz="3200" b="1" dirty="0"/>
              <a:t> </a:t>
            </a:r>
            <a:r>
              <a:rPr lang="en-US" sz="3200" b="1" dirty="0" err="1"/>
              <a:t>tượng</a:t>
            </a:r>
            <a:r>
              <a:rPr lang="en-US" sz="3200" b="1" dirty="0"/>
              <a:t>, </a:t>
            </a:r>
            <a:r>
              <a:rPr lang="en-US" sz="3200" b="1" dirty="0" err="1"/>
              <a:t>vai</a:t>
            </a:r>
            <a:r>
              <a:rPr lang="en-US" sz="3200" b="1" dirty="0"/>
              <a:t> </a:t>
            </a:r>
            <a:r>
              <a:rPr lang="en-US" sz="3200" b="1" dirty="0" err="1"/>
              <a:t>trò</a:t>
            </a:r>
            <a:r>
              <a:rPr lang="en-US" sz="3200" b="1" dirty="0"/>
              <a:t>, </a:t>
            </a:r>
            <a:r>
              <a:rPr lang="en-US" sz="3200" b="1" dirty="0" err="1"/>
              <a:t>chức</a:t>
            </a:r>
            <a:r>
              <a:rPr lang="en-US" sz="3200" b="1" dirty="0"/>
              <a:t> </a:t>
            </a:r>
            <a:r>
              <a:rPr lang="en-US" sz="3200" b="1" dirty="0" err="1"/>
              <a:t>năng</a:t>
            </a:r>
            <a:r>
              <a:rPr lang="en-US" sz="3200" b="1" dirty="0"/>
              <a:t> </a:t>
            </a:r>
            <a:r>
              <a:rPr lang="en-US" sz="3200" b="1" dirty="0" err="1"/>
              <a:t>và</a:t>
            </a:r>
            <a:r>
              <a:rPr lang="en-US" sz="3200" b="1" dirty="0"/>
              <a:t> </a:t>
            </a:r>
            <a:r>
              <a:rPr lang="en-US" sz="3200" b="1" dirty="0" err="1"/>
              <a:t>các</a:t>
            </a:r>
            <a:r>
              <a:rPr lang="en-US" sz="3200" b="1" dirty="0"/>
              <a:t> </a:t>
            </a:r>
            <a:r>
              <a:rPr lang="en-US" sz="3200" b="1" dirty="0" err="1"/>
              <a:t>hoạt</a:t>
            </a:r>
            <a:r>
              <a:rPr lang="en-US" sz="3200" b="1" dirty="0"/>
              <a:t> </a:t>
            </a:r>
            <a:r>
              <a:rPr lang="en-US" sz="3200" b="1" dirty="0" err="1"/>
              <a:t>động</a:t>
            </a:r>
            <a:r>
              <a:rPr lang="en-US" sz="3200" b="1" dirty="0"/>
              <a:t> </a:t>
            </a:r>
            <a:r>
              <a:rPr lang="en-US" sz="3200" b="1" dirty="0" err="1"/>
              <a:t>của</a:t>
            </a:r>
            <a:r>
              <a:rPr lang="en-US" sz="3200" b="1" dirty="0"/>
              <a:t> </a:t>
            </a:r>
            <a:r>
              <a:rPr lang="en-US" sz="3200" b="1" dirty="0" err="1"/>
              <a:t>phòng</a:t>
            </a:r>
            <a:r>
              <a:rPr lang="en-US" sz="3200" b="1" dirty="0"/>
              <a:t> </a:t>
            </a:r>
            <a:r>
              <a:rPr lang="en-US" sz="3200" b="1" dirty="0" err="1"/>
              <a:t>tham</a:t>
            </a:r>
            <a:r>
              <a:rPr lang="en-US" sz="3200" b="1" dirty="0"/>
              <a:t> </a:t>
            </a:r>
            <a:r>
              <a:rPr lang="en-US" sz="3200" b="1" dirty="0" err="1"/>
              <a:t>vấn</a:t>
            </a:r>
            <a:r>
              <a:rPr lang="en-US" sz="3200" b="1" dirty="0"/>
              <a:t> </a:t>
            </a:r>
            <a:r>
              <a:rPr lang="en-US" sz="3200" b="1" dirty="0" err="1"/>
              <a:t>tâm</a:t>
            </a:r>
            <a:r>
              <a:rPr lang="en-US" sz="3200" b="1" dirty="0"/>
              <a:t> </a:t>
            </a:r>
            <a:r>
              <a:rPr lang="en-US" sz="3200" b="1" dirty="0" err="1"/>
              <a:t>lý</a:t>
            </a:r>
            <a:r>
              <a:rPr lang="en-US" sz="3200" b="1" dirty="0"/>
              <a:t> ở </a:t>
            </a:r>
            <a:r>
              <a:rPr lang="en-US" sz="3200" b="1" dirty="0" err="1"/>
              <a:t>trường</a:t>
            </a:r>
            <a:r>
              <a:rPr lang="en-US" sz="3200" b="1" dirty="0"/>
              <a:t> </a:t>
            </a:r>
            <a:r>
              <a:rPr lang="en-US" sz="3200" b="1" dirty="0" err="1"/>
              <a:t>phổ</a:t>
            </a:r>
            <a:r>
              <a:rPr lang="en-US" sz="3200" b="1" dirty="0"/>
              <a:t> </a:t>
            </a:r>
            <a:r>
              <a:rPr lang="en-US" sz="3200" b="1" dirty="0" err="1" smtClean="0"/>
              <a:t>thông</a:t>
            </a:r>
            <a:endParaRPr lang="en-US" sz="3200" dirty="0"/>
          </a:p>
        </p:txBody>
      </p:sp>
      <p:cxnSp>
        <p:nvCxnSpPr>
          <p:cNvPr id="12" name="Straight Connector 11">
            <a:extLst>
              <a:ext uri="{FF2B5EF4-FFF2-40B4-BE49-F238E27FC236}">
                <a16:creationId xmlns:a16="http://schemas.microsoft.com/office/drawing/2014/main" id="{E8DA73E9-AD31-4DA6-BEDF-BE47091511AD}"/>
              </a:ext>
            </a:extLst>
          </p:cNvPr>
          <p:cNvCxnSpPr/>
          <p:nvPr/>
        </p:nvCxnSpPr>
        <p:spPr>
          <a:xfrm>
            <a:off x="914400" y="1115623"/>
            <a:ext cx="1071154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descr="Quản trị nguồn nhân lực">
            <a:extLst>
              <a:ext uri="{FF2B5EF4-FFF2-40B4-BE49-F238E27FC236}">
                <a16:creationId xmlns:a16="http://schemas.microsoft.com/office/drawing/2014/main" id="{D5A619DA-65C1-4F6B-8395-37BAF02C1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421" y="4977562"/>
            <a:ext cx="1801344" cy="11538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hái niệm nguồn nhân lực và quản trị nguồn nhân lực - Viết Thuê Luận Văn  Thạc Sĩ">
            <a:extLst>
              <a:ext uri="{FF2B5EF4-FFF2-40B4-BE49-F238E27FC236}">
                <a16:creationId xmlns:a16="http://schemas.microsoft.com/office/drawing/2014/main" id="{0C9ECBFA-3979-485F-A94B-F26B2300C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286" y="5102681"/>
            <a:ext cx="2038941" cy="12988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ai trò của quản trị nguồn nhân lực ở doanh nghiệp thời nay">
            <a:extLst>
              <a:ext uri="{FF2B5EF4-FFF2-40B4-BE49-F238E27FC236}">
                <a16:creationId xmlns:a16="http://schemas.microsoft.com/office/drawing/2014/main" id="{3F70EB5C-9BB1-4313-BEA4-B253A4F18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0588" y="4882538"/>
            <a:ext cx="1796359" cy="13877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90">
            <a:extLst>
              <a:ext uri="{FF2B5EF4-FFF2-40B4-BE49-F238E27FC236}">
                <a16:creationId xmlns:a16="http://schemas.microsoft.com/office/drawing/2014/main" id="{18A773EA-8033-46A2-901E-59D7E65679C4}"/>
              </a:ext>
              <a:ext uri="{C183D7F6-B498-43B3-948B-1728B52AA6E4}">
                <adec:decorative xmlns="" xmlns:adec="http://schemas.microsoft.com/office/drawing/2017/decorative" val="1"/>
              </a:ext>
            </a:extLst>
          </p:cNvPr>
          <p:cNvSpPr>
            <a:spLocks noChangeArrowheads="1"/>
          </p:cNvSpPr>
          <p:nvPr/>
        </p:nvSpPr>
        <p:spPr bwMode="auto">
          <a:xfrm>
            <a:off x="8518027" y="2200924"/>
            <a:ext cx="3107916" cy="2140538"/>
          </a:xfrm>
          <a:prstGeom prst="rect">
            <a:avLst/>
          </a:prstGeom>
          <a:solidFill>
            <a:srgbClr val="F8682C"/>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18" name="Rectangle 91">
            <a:extLst>
              <a:ext uri="{FF2B5EF4-FFF2-40B4-BE49-F238E27FC236}">
                <a16:creationId xmlns:a16="http://schemas.microsoft.com/office/drawing/2014/main" id="{A4D456C8-4B23-4907-8937-3C5A9D6F0118}"/>
              </a:ext>
              <a:ext uri="{C183D7F6-B498-43B3-948B-1728B52AA6E4}">
                <adec:decorative xmlns="" xmlns:adec="http://schemas.microsoft.com/office/drawing/2017/decorative" val="1"/>
              </a:ext>
            </a:extLst>
          </p:cNvPr>
          <p:cNvSpPr>
            <a:spLocks noChangeArrowheads="1"/>
          </p:cNvSpPr>
          <p:nvPr/>
        </p:nvSpPr>
        <p:spPr bwMode="auto">
          <a:xfrm>
            <a:off x="4684161" y="2200924"/>
            <a:ext cx="3128786" cy="2140538"/>
          </a:xfrm>
          <a:prstGeom prst="rect">
            <a:avLst/>
          </a:prstGeom>
          <a:solidFill>
            <a:srgbClr val="FFC300"/>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19" name="Rectangle 92">
            <a:extLst>
              <a:ext uri="{FF2B5EF4-FFF2-40B4-BE49-F238E27FC236}">
                <a16:creationId xmlns:a16="http://schemas.microsoft.com/office/drawing/2014/main" id="{9F78201A-E88A-4DCB-A118-04098DDCAA6A}"/>
              </a:ext>
              <a:ext uri="{C183D7F6-B498-43B3-948B-1728B52AA6E4}">
                <adec:decorative xmlns="" xmlns:adec="http://schemas.microsoft.com/office/drawing/2017/decorative" val="1"/>
              </a:ext>
            </a:extLst>
          </p:cNvPr>
          <p:cNvSpPr>
            <a:spLocks noChangeArrowheads="1"/>
          </p:cNvSpPr>
          <p:nvPr/>
        </p:nvSpPr>
        <p:spPr bwMode="auto">
          <a:xfrm>
            <a:off x="927022" y="2203247"/>
            <a:ext cx="3103453" cy="2138215"/>
          </a:xfrm>
          <a:prstGeom prst="rect">
            <a:avLst/>
          </a:prstGeom>
          <a:solidFill>
            <a:srgbClr val="91C300"/>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22" name="Freeform 121">
            <a:extLst>
              <a:ext uri="{FF2B5EF4-FFF2-40B4-BE49-F238E27FC236}">
                <a16:creationId xmlns:a16="http://schemas.microsoft.com/office/drawing/2014/main" id="{F770C27B-ACB4-4171-826E-35E4625CDECD}"/>
              </a:ext>
              <a:ext uri="{C183D7F6-B498-43B3-948B-1728B52AA6E4}">
                <adec:decorative xmlns="" xmlns:adec="http://schemas.microsoft.com/office/drawing/2017/decorative" val="1"/>
              </a:ext>
            </a:extLst>
          </p:cNvPr>
          <p:cNvSpPr>
            <a:spLocks/>
          </p:cNvSpPr>
          <p:nvPr/>
        </p:nvSpPr>
        <p:spPr bwMode="auto">
          <a:xfrm rot="16200000">
            <a:off x="3785318" y="3147752"/>
            <a:ext cx="838896" cy="348577"/>
          </a:xfrm>
          <a:custGeom>
            <a:avLst/>
            <a:gdLst>
              <a:gd name="T0" fmla="*/ 56 w 112"/>
              <a:gd name="T1" fmla="*/ 56 h 56"/>
              <a:gd name="T2" fmla="*/ 0 w 112"/>
              <a:gd name="T3" fmla="*/ 0 h 56"/>
              <a:gd name="T4" fmla="*/ 112 w 112"/>
              <a:gd name="T5" fmla="*/ 0 h 56"/>
              <a:gd name="T6" fmla="*/ 56 w 112"/>
              <a:gd name="T7" fmla="*/ 56 h 56"/>
            </a:gdLst>
            <a:ahLst/>
            <a:cxnLst>
              <a:cxn ang="0">
                <a:pos x="T0" y="T1"/>
              </a:cxn>
              <a:cxn ang="0">
                <a:pos x="T2" y="T3"/>
              </a:cxn>
              <a:cxn ang="0">
                <a:pos x="T4" y="T5"/>
              </a:cxn>
              <a:cxn ang="0">
                <a:pos x="T6" y="T7"/>
              </a:cxn>
            </a:cxnLst>
            <a:rect l="0" t="0" r="r" b="b"/>
            <a:pathLst>
              <a:path w="112" h="56">
                <a:moveTo>
                  <a:pt x="56" y="56"/>
                </a:moveTo>
                <a:lnTo>
                  <a:pt x="0" y="0"/>
                </a:lnTo>
                <a:lnTo>
                  <a:pt x="112" y="0"/>
                </a:lnTo>
                <a:lnTo>
                  <a:pt x="56" y="56"/>
                </a:lnTo>
                <a:close/>
              </a:path>
            </a:pathLst>
          </a:custGeom>
          <a:solidFill>
            <a:srgbClr val="91C300"/>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23" name="Freeform 122">
            <a:extLst>
              <a:ext uri="{FF2B5EF4-FFF2-40B4-BE49-F238E27FC236}">
                <a16:creationId xmlns:a16="http://schemas.microsoft.com/office/drawing/2014/main" id="{5AC76006-378A-4773-9B60-E17B7C3D69B8}"/>
              </a:ext>
              <a:ext uri="{C183D7F6-B498-43B3-948B-1728B52AA6E4}">
                <adec:decorative xmlns="" xmlns:adec="http://schemas.microsoft.com/office/drawing/2017/decorative" val="1"/>
              </a:ext>
            </a:extLst>
          </p:cNvPr>
          <p:cNvSpPr>
            <a:spLocks/>
          </p:cNvSpPr>
          <p:nvPr/>
        </p:nvSpPr>
        <p:spPr bwMode="auto">
          <a:xfrm rot="16200000">
            <a:off x="7568916" y="3147914"/>
            <a:ext cx="838896" cy="348254"/>
          </a:xfrm>
          <a:custGeom>
            <a:avLst/>
            <a:gdLst>
              <a:gd name="T0" fmla="*/ 56 w 112"/>
              <a:gd name="T1" fmla="*/ 56 h 56"/>
              <a:gd name="T2" fmla="*/ 0 w 112"/>
              <a:gd name="T3" fmla="*/ 0 h 56"/>
              <a:gd name="T4" fmla="*/ 112 w 112"/>
              <a:gd name="T5" fmla="*/ 0 h 56"/>
              <a:gd name="T6" fmla="*/ 56 w 112"/>
              <a:gd name="T7" fmla="*/ 56 h 56"/>
            </a:gdLst>
            <a:ahLst/>
            <a:cxnLst>
              <a:cxn ang="0">
                <a:pos x="T0" y="T1"/>
              </a:cxn>
              <a:cxn ang="0">
                <a:pos x="T2" y="T3"/>
              </a:cxn>
              <a:cxn ang="0">
                <a:pos x="T4" y="T5"/>
              </a:cxn>
              <a:cxn ang="0">
                <a:pos x="T6" y="T7"/>
              </a:cxn>
            </a:cxnLst>
            <a:rect l="0" t="0" r="r" b="b"/>
            <a:pathLst>
              <a:path w="112" h="56">
                <a:moveTo>
                  <a:pt x="56" y="56"/>
                </a:moveTo>
                <a:lnTo>
                  <a:pt x="0" y="0"/>
                </a:lnTo>
                <a:lnTo>
                  <a:pt x="112" y="0"/>
                </a:lnTo>
                <a:lnTo>
                  <a:pt x="56" y="56"/>
                </a:lnTo>
                <a:close/>
              </a:path>
            </a:pathLst>
          </a:custGeom>
          <a:solidFill>
            <a:srgbClr val="FFC300"/>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24" name="Freeform 123">
            <a:extLst>
              <a:ext uri="{FF2B5EF4-FFF2-40B4-BE49-F238E27FC236}">
                <a16:creationId xmlns:a16="http://schemas.microsoft.com/office/drawing/2014/main" id="{813AEE48-2E8A-4E9F-86F3-1DB6B7D68E77}"/>
              </a:ext>
              <a:ext uri="{C183D7F6-B498-43B3-948B-1728B52AA6E4}">
                <adec:decorative xmlns="" xmlns:adec="http://schemas.microsoft.com/office/drawing/2017/decorative" val="1"/>
              </a:ext>
            </a:extLst>
          </p:cNvPr>
          <p:cNvSpPr>
            <a:spLocks/>
          </p:cNvSpPr>
          <p:nvPr/>
        </p:nvSpPr>
        <p:spPr bwMode="auto">
          <a:xfrm>
            <a:off x="4689829" y="1918210"/>
            <a:ext cx="133350" cy="66675"/>
          </a:xfrm>
          <a:custGeom>
            <a:avLst/>
            <a:gdLst>
              <a:gd name="T0" fmla="*/ 56 w 112"/>
              <a:gd name="T1" fmla="*/ 56 h 56"/>
              <a:gd name="T2" fmla="*/ 0 w 112"/>
              <a:gd name="T3" fmla="*/ 0 h 56"/>
              <a:gd name="T4" fmla="*/ 112 w 112"/>
              <a:gd name="T5" fmla="*/ 0 h 56"/>
              <a:gd name="T6" fmla="*/ 56 w 112"/>
              <a:gd name="T7" fmla="*/ 56 h 56"/>
            </a:gdLst>
            <a:ahLst/>
            <a:cxnLst>
              <a:cxn ang="0">
                <a:pos x="T0" y="T1"/>
              </a:cxn>
              <a:cxn ang="0">
                <a:pos x="T2" y="T3"/>
              </a:cxn>
              <a:cxn ang="0">
                <a:pos x="T4" y="T5"/>
              </a:cxn>
              <a:cxn ang="0">
                <a:pos x="T6" y="T7"/>
              </a:cxn>
            </a:cxnLst>
            <a:rect l="0" t="0" r="r" b="b"/>
            <a:pathLst>
              <a:path w="112" h="56">
                <a:moveTo>
                  <a:pt x="56" y="56"/>
                </a:moveTo>
                <a:lnTo>
                  <a:pt x="0" y="0"/>
                </a:lnTo>
                <a:lnTo>
                  <a:pt x="112" y="0"/>
                </a:lnTo>
                <a:lnTo>
                  <a:pt x="56" y="56"/>
                </a:lnTo>
                <a:close/>
              </a:path>
            </a:pathLst>
          </a:custGeom>
          <a:solidFill>
            <a:srgbClr val="F8682C"/>
          </a:solidFill>
          <a:ln>
            <a:noFill/>
          </a:ln>
        </p:spPr>
        <p:txBody>
          <a:bodyPr vert="horz" wrap="square" lIns="68580" tIns="34290" rIns="68580" bIns="3429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999999"/>
              </a:solidFill>
              <a:effectLst/>
              <a:uLnTx/>
              <a:uFillTx/>
              <a:latin typeface="Times New Roman"/>
            </a:endParaRPr>
          </a:p>
        </p:txBody>
      </p:sp>
      <p:sp>
        <p:nvSpPr>
          <p:cNvPr id="13" name="TextBox 12">
            <a:extLst>
              <a:ext uri="{FF2B5EF4-FFF2-40B4-BE49-F238E27FC236}">
                <a16:creationId xmlns:a16="http://schemas.microsoft.com/office/drawing/2014/main" id="{A323464B-089F-4675-B8D6-B8E724F80877}"/>
              </a:ext>
            </a:extLst>
          </p:cNvPr>
          <p:cNvSpPr txBox="1"/>
          <p:nvPr/>
        </p:nvSpPr>
        <p:spPr>
          <a:xfrm>
            <a:off x="927022" y="1672386"/>
            <a:ext cx="3103453" cy="523220"/>
          </a:xfrm>
          <a:prstGeom prst="rect">
            <a:avLst/>
          </a:prstGeom>
          <a:solidFill>
            <a:srgbClr val="91C300"/>
          </a:solidFill>
        </p:spPr>
        <p:txBody>
          <a:bodyPr wrap="square" rtlCol="0">
            <a:spAutoFit/>
          </a:bodyPr>
          <a:lstStyle/>
          <a:p>
            <a:pPr algn="ctr"/>
            <a:r>
              <a:rPr lang="en-US" sz="2800" dirty="0">
                <a:solidFill>
                  <a:schemeClr val="bg1"/>
                </a:solidFill>
              </a:rPr>
              <a:t>1</a:t>
            </a:r>
            <a:endParaRPr lang="vi-VN" sz="2800" dirty="0">
              <a:solidFill>
                <a:schemeClr val="bg1"/>
              </a:solidFill>
            </a:endParaRPr>
          </a:p>
        </p:txBody>
      </p:sp>
      <p:sp>
        <p:nvSpPr>
          <p:cNvPr id="26" name="TextBox 25">
            <a:extLst>
              <a:ext uri="{FF2B5EF4-FFF2-40B4-BE49-F238E27FC236}">
                <a16:creationId xmlns:a16="http://schemas.microsoft.com/office/drawing/2014/main" id="{0715094F-44A1-424F-A2F9-F6570270D5CC}"/>
              </a:ext>
            </a:extLst>
          </p:cNvPr>
          <p:cNvSpPr txBox="1"/>
          <p:nvPr/>
        </p:nvSpPr>
        <p:spPr>
          <a:xfrm>
            <a:off x="4684161" y="1672385"/>
            <a:ext cx="3103453" cy="523220"/>
          </a:xfrm>
          <a:prstGeom prst="rect">
            <a:avLst/>
          </a:prstGeom>
          <a:solidFill>
            <a:srgbClr val="FFC300"/>
          </a:solidFill>
        </p:spPr>
        <p:txBody>
          <a:bodyPr wrap="square" rtlCol="0">
            <a:spAutoFit/>
          </a:bodyPr>
          <a:lstStyle/>
          <a:p>
            <a:pPr algn="ctr"/>
            <a:r>
              <a:rPr lang="en-US" sz="2800" b="1" dirty="0" smtClean="0">
                <a:solidFill>
                  <a:schemeClr val="bg1"/>
                </a:solidFill>
              </a:rPr>
              <a:t>2</a:t>
            </a:r>
            <a:endParaRPr lang="vi-VN" sz="2800" b="1" dirty="0">
              <a:solidFill>
                <a:schemeClr val="bg1"/>
              </a:solidFill>
            </a:endParaRPr>
          </a:p>
        </p:txBody>
      </p:sp>
      <p:sp>
        <p:nvSpPr>
          <p:cNvPr id="27" name="TextBox 26">
            <a:extLst>
              <a:ext uri="{FF2B5EF4-FFF2-40B4-BE49-F238E27FC236}">
                <a16:creationId xmlns:a16="http://schemas.microsoft.com/office/drawing/2014/main" id="{206ACA6F-22D0-4D24-A189-66549CD5BF0B}"/>
              </a:ext>
            </a:extLst>
          </p:cNvPr>
          <p:cNvSpPr txBox="1"/>
          <p:nvPr/>
        </p:nvSpPr>
        <p:spPr>
          <a:xfrm>
            <a:off x="8518027" y="1672384"/>
            <a:ext cx="3103453" cy="523220"/>
          </a:xfrm>
          <a:prstGeom prst="rect">
            <a:avLst/>
          </a:prstGeom>
          <a:solidFill>
            <a:srgbClr val="F8682C"/>
          </a:solidFill>
        </p:spPr>
        <p:txBody>
          <a:bodyPr wrap="square" rtlCol="0">
            <a:spAutoFit/>
          </a:bodyPr>
          <a:lstStyle/>
          <a:p>
            <a:pPr algn="ctr"/>
            <a:r>
              <a:rPr lang="en-US" sz="2800" dirty="0" smtClean="0">
                <a:solidFill>
                  <a:schemeClr val="bg1"/>
                </a:solidFill>
              </a:rPr>
              <a:t>3</a:t>
            </a:r>
            <a:endParaRPr lang="vi-VN" sz="2800" dirty="0">
              <a:solidFill>
                <a:schemeClr val="bg1"/>
              </a:solidFill>
            </a:endParaRPr>
          </a:p>
        </p:txBody>
      </p:sp>
      <p:sp>
        <p:nvSpPr>
          <p:cNvPr id="14" name="TextBox 13">
            <a:extLst>
              <a:ext uri="{FF2B5EF4-FFF2-40B4-BE49-F238E27FC236}">
                <a16:creationId xmlns:a16="http://schemas.microsoft.com/office/drawing/2014/main" id="{75A90683-72AD-479F-BD47-332284858E53}"/>
              </a:ext>
            </a:extLst>
          </p:cNvPr>
          <p:cNvSpPr txBox="1"/>
          <p:nvPr/>
        </p:nvSpPr>
        <p:spPr>
          <a:xfrm>
            <a:off x="1732108" y="2480858"/>
            <a:ext cx="2078185" cy="984885"/>
          </a:xfrm>
          <a:prstGeom prst="rect">
            <a:avLst/>
          </a:prstGeom>
          <a:noFill/>
        </p:spPr>
        <p:txBody>
          <a:bodyPr wrap="square" rtlCol="0">
            <a:spAutoFit/>
          </a:bodyPr>
          <a:lstStyle/>
          <a:p>
            <a:pPr algn="just">
              <a:lnSpc>
                <a:spcPct val="145000"/>
              </a:lnSpc>
              <a:spcAft>
                <a:spcPts val="200"/>
              </a:spcAft>
            </a:pPr>
            <a:r>
              <a:rPr lang="nl-NL" sz="4000" dirty="0" smtClean="0">
                <a:solidFill>
                  <a:schemeClr val="bg1"/>
                </a:solidFill>
                <a:latin typeface="Times New Roman" panose="02020603050405020304" pitchFamily="18" charset="0"/>
                <a:ea typeface="Times New Roman" panose="02020603050405020304" pitchFamily="18" charset="0"/>
              </a:rPr>
              <a:t>Học sinh</a:t>
            </a:r>
            <a:endParaRPr lang="vi-VN" sz="4000" dirty="0">
              <a:solidFill>
                <a:schemeClr val="bg1"/>
              </a:solidFill>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33F432F6-5186-4175-BB60-96E40DC0ED73}"/>
              </a:ext>
            </a:extLst>
          </p:cNvPr>
          <p:cNvSpPr txBox="1"/>
          <p:nvPr/>
        </p:nvSpPr>
        <p:spPr>
          <a:xfrm>
            <a:off x="5951952" y="2535033"/>
            <a:ext cx="1835662" cy="806375"/>
          </a:xfrm>
          <a:prstGeom prst="rect">
            <a:avLst/>
          </a:prstGeom>
          <a:noFill/>
        </p:spPr>
        <p:txBody>
          <a:bodyPr wrap="square" rtlCol="0">
            <a:spAutoFit/>
          </a:bodyPr>
          <a:lstStyle/>
          <a:p>
            <a:pPr algn="just">
              <a:lnSpc>
                <a:spcPct val="145000"/>
              </a:lnSpc>
              <a:spcAft>
                <a:spcPts val="200"/>
              </a:spcAft>
            </a:pPr>
            <a:r>
              <a:rPr lang="nl-NL" sz="3200" dirty="0" smtClean="0">
                <a:latin typeface="Times New Roman" panose="02020603050405020304" pitchFamily="18" charset="0"/>
                <a:ea typeface="Times New Roman" panose="02020603050405020304" pitchFamily="18" charset="0"/>
              </a:rPr>
              <a:t>Giáo viên</a:t>
            </a:r>
            <a:endParaRPr lang="vi-VN" sz="3200" dirty="0">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42E81CD7-2DC3-44DF-801A-AEFCA2BA3DD4}"/>
              </a:ext>
            </a:extLst>
          </p:cNvPr>
          <p:cNvSpPr txBox="1"/>
          <p:nvPr/>
        </p:nvSpPr>
        <p:spPr>
          <a:xfrm>
            <a:off x="9307051" y="2673234"/>
            <a:ext cx="2428875" cy="584775"/>
          </a:xfrm>
          <a:prstGeom prst="rect">
            <a:avLst/>
          </a:prstGeom>
          <a:noFill/>
        </p:spPr>
        <p:txBody>
          <a:bodyPr wrap="square" rtlCol="0">
            <a:spAutoFit/>
          </a:bodyPr>
          <a:lstStyle/>
          <a:p>
            <a:pPr algn="just">
              <a:spcAft>
                <a:spcPts val="200"/>
              </a:spcAft>
            </a:pPr>
            <a:r>
              <a:rPr lang="nl-NL" sz="3200" dirty="0" smtClean="0">
                <a:latin typeface="Times New Roman" panose="02020603050405020304" pitchFamily="18" charset="0"/>
                <a:ea typeface="Times New Roman" panose="02020603050405020304" pitchFamily="18" charset="0"/>
              </a:rPr>
              <a:t>Phụ huynh</a:t>
            </a:r>
            <a:endParaRPr lang="vi-VN" sz="3200" dirty="0">
              <a:effectLst/>
              <a:latin typeface="Times New Roman" panose="02020603050405020304" pitchFamily="18" charset="0"/>
              <a:ea typeface="Times New Roman" panose="02020603050405020304" pitchFamily="18" charset="0"/>
            </a:endParaRPr>
          </a:p>
        </p:txBody>
      </p:sp>
      <p:pic>
        <p:nvPicPr>
          <p:cNvPr id="31" name="Picture 30" descr="Icon&#10;&#10;Description automatically generated">
            <a:extLst>
              <a:ext uri="{FF2B5EF4-FFF2-40B4-BE49-F238E27FC236}">
                <a16:creationId xmlns:a16="http://schemas.microsoft.com/office/drawing/2014/main" id="{40A87224-B541-4B82-83D1-07AC94D87492}"/>
              </a:ext>
            </a:extLst>
          </p:cNvPr>
          <p:cNvPicPr>
            <a:picLocks noChangeAspect="1"/>
          </p:cNvPicPr>
          <p:nvPr/>
        </p:nvPicPr>
        <p:blipFill>
          <a:blip r:embed="rId5"/>
          <a:stretch>
            <a:fillRect/>
          </a:stretch>
        </p:blipFill>
        <p:spPr>
          <a:xfrm>
            <a:off x="1351421" y="2479491"/>
            <a:ext cx="251595" cy="251595"/>
          </a:xfrm>
          <a:prstGeom prst="rect">
            <a:avLst/>
          </a:prstGeom>
        </p:spPr>
      </p:pic>
      <p:pic>
        <p:nvPicPr>
          <p:cNvPr id="39" name="Picture 38" descr="Icon&#10;&#10;Description automatically generated">
            <a:extLst>
              <a:ext uri="{FF2B5EF4-FFF2-40B4-BE49-F238E27FC236}">
                <a16:creationId xmlns:a16="http://schemas.microsoft.com/office/drawing/2014/main" id="{E1947C4B-7A5D-4B38-8587-B534F28F7F80}"/>
              </a:ext>
            </a:extLst>
          </p:cNvPr>
          <p:cNvPicPr>
            <a:picLocks noChangeAspect="1"/>
          </p:cNvPicPr>
          <p:nvPr/>
        </p:nvPicPr>
        <p:blipFill>
          <a:blip r:embed="rId6"/>
          <a:stretch>
            <a:fillRect/>
          </a:stretch>
        </p:blipFill>
        <p:spPr>
          <a:xfrm>
            <a:off x="1343408" y="2903709"/>
            <a:ext cx="251595" cy="251595"/>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6137F9F1-69D9-4CC5-90CC-0E46CE0D412D}"/>
              </a:ext>
            </a:extLst>
          </p:cNvPr>
          <p:cNvPicPr>
            <a:picLocks noChangeAspect="1"/>
          </p:cNvPicPr>
          <p:nvPr/>
        </p:nvPicPr>
        <p:blipFill>
          <a:blip r:embed="rId7"/>
          <a:stretch>
            <a:fillRect/>
          </a:stretch>
        </p:blipFill>
        <p:spPr>
          <a:xfrm flipV="1">
            <a:off x="8766965" y="2956705"/>
            <a:ext cx="201211" cy="201211"/>
          </a:xfrm>
          <a:prstGeom prst="rect">
            <a:avLst/>
          </a:prstGeom>
        </p:spPr>
      </p:pic>
      <p:pic>
        <p:nvPicPr>
          <p:cNvPr id="45" name="Picture 44" descr="Icon&#10;&#10;Description automatically generated">
            <a:extLst>
              <a:ext uri="{FF2B5EF4-FFF2-40B4-BE49-F238E27FC236}">
                <a16:creationId xmlns:a16="http://schemas.microsoft.com/office/drawing/2014/main" id="{BA9D4D73-8A30-49F0-A94E-3D1F36BF6D3B}"/>
              </a:ext>
            </a:extLst>
          </p:cNvPr>
          <p:cNvPicPr>
            <a:picLocks noChangeAspect="1"/>
          </p:cNvPicPr>
          <p:nvPr/>
        </p:nvPicPr>
        <p:blipFill>
          <a:blip r:embed="rId8"/>
          <a:stretch>
            <a:fillRect/>
          </a:stretch>
        </p:blipFill>
        <p:spPr>
          <a:xfrm>
            <a:off x="8766965" y="3519328"/>
            <a:ext cx="201211" cy="201211"/>
          </a:xfrm>
          <a:prstGeom prst="rect">
            <a:avLst/>
          </a:prstGeom>
        </p:spPr>
      </p:pic>
      <p:pic>
        <p:nvPicPr>
          <p:cNvPr id="47" name="Picture 46" descr="Icon&#10;&#10;Description automatically generated">
            <a:extLst>
              <a:ext uri="{FF2B5EF4-FFF2-40B4-BE49-F238E27FC236}">
                <a16:creationId xmlns:a16="http://schemas.microsoft.com/office/drawing/2014/main" id="{799F2326-D690-4D6B-9FA9-D10F22861EBB}"/>
              </a:ext>
            </a:extLst>
          </p:cNvPr>
          <p:cNvPicPr>
            <a:picLocks noChangeAspect="1"/>
          </p:cNvPicPr>
          <p:nvPr/>
        </p:nvPicPr>
        <p:blipFill>
          <a:blip r:embed="rId9"/>
          <a:stretch>
            <a:fillRect/>
          </a:stretch>
        </p:blipFill>
        <p:spPr>
          <a:xfrm>
            <a:off x="8737151" y="2365362"/>
            <a:ext cx="229931" cy="229931"/>
          </a:xfrm>
          <a:prstGeom prst="rect">
            <a:avLst/>
          </a:prstGeom>
        </p:spPr>
      </p:pic>
      <p:pic>
        <p:nvPicPr>
          <p:cNvPr id="49" name="Picture 48" descr="Icon&#10;&#10;Description automatically generated">
            <a:extLst>
              <a:ext uri="{FF2B5EF4-FFF2-40B4-BE49-F238E27FC236}">
                <a16:creationId xmlns:a16="http://schemas.microsoft.com/office/drawing/2014/main" id="{12AB90B3-3939-4627-A8A4-5381C479D769}"/>
              </a:ext>
            </a:extLst>
          </p:cNvPr>
          <p:cNvPicPr>
            <a:picLocks noChangeAspect="1"/>
          </p:cNvPicPr>
          <p:nvPr/>
        </p:nvPicPr>
        <p:blipFill>
          <a:blip r:embed="rId10"/>
          <a:stretch>
            <a:fillRect/>
          </a:stretch>
        </p:blipFill>
        <p:spPr>
          <a:xfrm>
            <a:off x="5486476" y="2636539"/>
            <a:ext cx="250759" cy="250759"/>
          </a:xfrm>
          <a:prstGeom prst="rect">
            <a:avLst/>
          </a:prstGeom>
        </p:spPr>
      </p:pic>
      <p:pic>
        <p:nvPicPr>
          <p:cNvPr id="51" name="Picture 50" descr="Icon&#10;&#10;Description automatically generated">
            <a:extLst>
              <a:ext uri="{FF2B5EF4-FFF2-40B4-BE49-F238E27FC236}">
                <a16:creationId xmlns:a16="http://schemas.microsoft.com/office/drawing/2014/main" id="{CEEAF529-9264-4488-AAEF-AE9F24508D78}"/>
              </a:ext>
            </a:extLst>
          </p:cNvPr>
          <p:cNvPicPr>
            <a:picLocks noChangeAspect="1"/>
          </p:cNvPicPr>
          <p:nvPr/>
        </p:nvPicPr>
        <p:blipFill>
          <a:blip r:embed="rId11"/>
          <a:stretch>
            <a:fillRect/>
          </a:stretch>
        </p:blipFill>
        <p:spPr>
          <a:xfrm>
            <a:off x="1342514" y="3753079"/>
            <a:ext cx="251594" cy="251594"/>
          </a:xfrm>
          <a:prstGeom prst="rect">
            <a:avLst/>
          </a:prstGeom>
        </p:spPr>
      </p:pic>
      <p:pic>
        <p:nvPicPr>
          <p:cNvPr id="53" name="Picture 52" descr="Icon&#10;&#10;Description automatically generated">
            <a:extLst>
              <a:ext uri="{FF2B5EF4-FFF2-40B4-BE49-F238E27FC236}">
                <a16:creationId xmlns:a16="http://schemas.microsoft.com/office/drawing/2014/main" id="{06AF8915-0EE4-4A5D-B661-13E6BC59845F}"/>
              </a:ext>
            </a:extLst>
          </p:cNvPr>
          <p:cNvPicPr>
            <a:picLocks noChangeAspect="1"/>
          </p:cNvPicPr>
          <p:nvPr/>
        </p:nvPicPr>
        <p:blipFill>
          <a:blip r:embed="rId12"/>
          <a:stretch>
            <a:fillRect/>
          </a:stretch>
        </p:blipFill>
        <p:spPr>
          <a:xfrm>
            <a:off x="1343407" y="3328394"/>
            <a:ext cx="251595" cy="251595"/>
          </a:xfrm>
          <a:prstGeom prst="rect">
            <a:avLst/>
          </a:prstGeom>
        </p:spPr>
      </p:pic>
      <p:pic>
        <p:nvPicPr>
          <p:cNvPr id="55" name="Picture 54">
            <a:extLst>
              <a:ext uri="{FF2B5EF4-FFF2-40B4-BE49-F238E27FC236}">
                <a16:creationId xmlns:a16="http://schemas.microsoft.com/office/drawing/2014/main" id="{BD8F9502-23FD-4673-A7FE-A0866DFF6387}"/>
              </a:ext>
            </a:extLst>
          </p:cNvPr>
          <p:cNvPicPr>
            <a:picLocks noChangeAspect="1"/>
          </p:cNvPicPr>
          <p:nvPr/>
        </p:nvPicPr>
        <p:blipFill>
          <a:blip r:embed="rId13"/>
          <a:stretch>
            <a:fillRect/>
          </a:stretch>
        </p:blipFill>
        <p:spPr>
          <a:xfrm>
            <a:off x="5513051" y="3131681"/>
            <a:ext cx="250759" cy="250759"/>
          </a:xfrm>
          <a:prstGeom prst="rect">
            <a:avLst/>
          </a:prstGeom>
        </p:spPr>
      </p:pic>
    </p:spTree>
    <p:extLst>
      <p:ext uri="{BB962C8B-B14F-4D97-AF65-F5344CB8AC3E}">
        <p14:creationId xmlns:p14="http://schemas.microsoft.com/office/powerpoint/2010/main" val="66460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4863D8-7229-4D6D-A731-60A3F0E585B8}"/>
              </a:ext>
            </a:extLst>
          </p:cNvPr>
          <p:cNvGraphicFramePr>
            <a:graphicFrameLocks noGrp="1"/>
          </p:cNvGraphicFramePr>
          <p:nvPr>
            <p:ph idx="4294967295"/>
            <p:extLst>
              <p:ext uri="{D42A27DB-BD31-4B8C-83A1-F6EECF244321}">
                <p14:modId xmlns:p14="http://schemas.microsoft.com/office/powerpoint/2010/main" val="404006090"/>
              </p:ext>
            </p:extLst>
          </p:nvPr>
        </p:nvGraphicFramePr>
        <p:xfrm>
          <a:off x="3171245" y="1534248"/>
          <a:ext cx="5303838" cy="447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E448B8D-63BA-4B96-99DF-7D18D91B7BB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10000" r="96000">
                        <a14:foregroundMark x1="40333" y1="82143" x2="40333" y2="82143"/>
                        <a14:foregroundMark x1="36667" y1="72619" x2="36667" y2="72619"/>
                        <a14:foregroundMark x1="24333" y1="88690" x2="23333" y2="88690"/>
                        <a14:foregroundMark x1="10333" y1="91071" x2="10333" y2="91071"/>
                        <a14:foregroundMark x1="24333" y1="86905" x2="24333" y2="86905"/>
                        <a14:foregroundMark x1="84667" y1="69048" x2="84667" y2="69048"/>
                        <a14:foregroundMark x1="89333" y1="55952" x2="89333" y2="55952"/>
                        <a14:foregroundMark x1="96333" y1="52976" x2="96333" y2="52976"/>
                        <a14:foregroundMark x1="94667" y1="75595" x2="94667" y2="75595"/>
                        <a14:foregroundMark x1="86000" y1="82738" x2="86000" y2="82738"/>
                        <a14:foregroundMark x1="65667" y1="82738" x2="65667" y2="82738"/>
                        <a14:foregroundMark x1="62667" y1="86905" x2="62667" y2="89881"/>
                        <a14:foregroundMark x1="77000" y1="86905" x2="76333" y2="76786"/>
                        <a14:foregroundMark x1="75667" y1="72619" x2="73667" y2="72024"/>
                        <a14:foregroundMark x1="65667" y1="69048" x2="62667" y2="69048"/>
                        <a14:foregroundMark x1="62000" y1="69643" x2="59000" y2="73810"/>
                        <a14:foregroundMark x1="50667" y1="82738" x2="49000" y2="85119"/>
                        <a14:foregroundMark x1="40000" y1="89286" x2="34667" y2="90476"/>
                        <a14:foregroundMark x1="30000" y1="88690" x2="25333" y2="85714"/>
                        <a14:foregroundMark x1="24667" y1="84524" x2="24667" y2="84524"/>
                        <a14:foregroundMark x1="13333" y1="92262" x2="12333" y2="92857"/>
                        <a14:foregroundMark x1="10000" y1="94048" x2="10000" y2="94048"/>
                        <a14:foregroundMark x1="24000" y1="82738" x2="28000" y2="83929"/>
                        <a14:foregroundMark x1="95333" y1="83929" x2="95333" y2="83929"/>
                      </a14:backgroundRemoval>
                    </a14:imgEffect>
                  </a14:imgLayer>
                </a14:imgProps>
              </a:ext>
            </a:extLst>
          </a:blip>
          <a:stretch>
            <a:fillRect/>
          </a:stretch>
        </p:blipFill>
        <p:spPr>
          <a:xfrm>
            <a:off x="8310451" y="4038835"/>
            <a:ext cx="2857500" cy="1600200"/>
          </a:xfrm>
          <a:prstGeom prst="rect">
            <a:avLst/>
          </a:prstGeom>
        </p:spPr>
      </p:pic>
      <p:grpSp>
        <p:nvGrpSpPr>
          <p:cNvPr id="5" name="Group 4">
            <a:extLst>
              <a:ext uri="{FF2B5EF4-FFF2-40B4-BE49-F238E27FC236}">
                <a16:creationId xmlns:a16="http://schemas.microsoft.com/office/drawing/2014/main" id="{51C2D3B7-EF95-4865-9492-979E6A2C49CD}"/>
              </a:ext>
            </a:extLst>
          </p:cNvPr>
          <p:cNvGrpSpPr/>
          <p:nvPr/>
        </p:nvGrpSpPr>
        <p:grpSpPr>
          <a:xfrm>
            <a:off x="8580697" y="1966912"/>
            <a:ext cx="2070581" cy="798955"/>
            <a:chOff x="8182295" y="2256234"/>
            <a:chExt cx="2070581" cy="798955"/>
          </a:xfrm>
        </p:grpSpPr>
        <p:grpSp>
          <p:nvGrpSpPr>
            <p:cNvPr id="7" name="Group 6" descr="male shape">
              <a:extLst>
                <a:ext uri="{FF2B5EF4-FFF2-40B4-BE49-F238E27FC236}">
                  <a16:creationId xmlns:a16="http://schemas.microsoft.com/office/drawing/2014/main" id="{66E4CD22-1B25-43F5-8CBD-F8D00E2A0601}"/>
                </a:ext>
              </a:extLst>
            </p:cNvPr>
            <p:cNvGrpSpPr/>
            <p:nvPr/>
          </p:nvGrpSpPr>
          <p:grpSpPr>
            <a:xfrm>
              <a:off x="8182295" y="2256234"/>
              <a:ext cx="213768" cy="372666"/>
              <a:chOff x="587467" y="3784600"/>
              <a:chExt cx="285024" cy="496888"/>
            </a:xfrm>
            <a:solidFill>
              <a:srgbClr val="999999"/>
            </a:solidFill>
          </p:grpSpPr>
          <p:sp>
            <p:nvSpPr>
              <p:cNvPr id="8" name="Oval 164">
                <a:extLst>
                  <a:ext uri="{FF2B5EF4-FFF2-40B4-BE49-F238E27FC236}">
                    <a16:creationId xmlns:a16="http://schemas.microsoft.com/office/drawing/2014/main" id="{9DAA212C-0EC8-409C-9CFC-E16F1D6675B5}"/>
                  </a:ext>
                </a:extLst>
              </p:cNvPr>
              <p:cNvSpPr>
                <a:spLocks noChangeArrowheads="1"/>
              </p:cNvSpPr>
              <p:nvPr userDrawn="1"/>
            </p:nvSpPr>
            <p:spPr bwMode="auto">
              <a:xfrm>
                <a:off x="679308"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 name="Freeform 165">
                <a:extLst>
                  <a:ext uri="{FF2B5EF4-FFF2-40B4-BE49-F238E27FC236}">
                    <a16:creationId xmlns:a16="http://schemas.microsoft.com/office/drawing/2014/main" id="{FE58F531-76EF-476B-8BCF-A7152840E387}"/>
                  </a:ext>
                </a:extLst>
              </p:cNvPr>
              <p:cNvSpPr>
                <a:spLocks/>
              </p:cNvSpPr>
              <p:nvPr userDrawn="1"/>
            </p:nvSpPr>
            <p:spPr bwMode="auto">
              <a:xfrm>
                <a:off x="587467" y="3895725"/>
                <a:ext cx="285024" cy="385763"/>
              </a:xfrm>
              <a:custGeom>
                <a:avLst/>
                <a:gdLst>
                  <a:gd name="T0" fmla="*/ 88 w 90"/>
                  <a:gd name="T1" fmla="*/ 44 h 121"/>
                  <a:gd name="T2" fmla="*/ 68 w 90"/>
                  <a:gd name="T3" fmla="*/ 4 h 121"/>
                  <a:gd name="T4" fmla="*/ 62 w 90"/>
                  <a:gd name="T5" fmla="*/ 0 h 121"/>
                  <a:gd name="T6" fmla="*/ 56 w 90"/>
                  <a:gd name="T7" fmla="*/ 0 h 121"/>
                  <a:gd name="T8" fmla="*/ 33 w 90"/>
                  <a:gd name="T9" fmla="*/ 0 h 121"/>
                  <a:gd name="T10" fmla="*/ 28 w 90"/>
                  <a:gd name="T11" fmla="*/ 0 h 121"/>
                  <a:gd name="T12" fmla="*/ 21 w 90"/>
                  <a:gd name="T13" fmla="*/ 4 h 121"/>
                  <a:gd name="T14" fmla="*/ 1 w 90"/>
                  <a:gd name="T15" fmla="*/ 44 h 121"/>
                  <a:gd name="T16" fmla="*/ 4 w 90"/>
                  <a:gd name="T17" fmla="*/ 53 h 121"/>
                  <a:gd name="T18" fmla="*/ 13 w 90"/>
                  <a:gd name="T19" fmla="*/ 50 h 121"/>
                  <a:gd name="T20" fmla="*/ 24 w 90"/>
                  <a:gd name="T21" fmla="*/ 27 h 121"/>
                  <a:gd name="T22" fmla="*/ 24 w 90"/>
                  <a:gd name="T23" fmla="*/ 55 h 121"/>
                  <a:gd name="T24" fmla="*/ 24 w 90"/>
                  <a:gd name="T25" fmla="*/ 56 h 121"/>
                  <a:gd name="T26" fmla="*/ 24 w 90"/>
                  <a:gd name="T27" fmla="*/ 112 h 121"/>
                  <a:gd name="T28" fmla="*/ 33 w 90"/>
                  <a:gd name="T29" fmla="*/ 121 h 121"/>
                  <a:gd name="T30" fmla="*/ 41 w 90"/>
                  <a:gd name="T31" fmla="*/ 112 h 121"/>
                  <a:gd name="T32" fmla="*/ 41 w 90"/>
                  <a:gd name="T33" fmla="*/ 65 h 121"/>
                  <a:gd name="T34" fmla="*/ 48 w 90"/>
                  <a:gd name="T35" fmla="*/ 65 h 121"/>
                  <a:gd name="T36" fmla="*/ 48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5 w 90"/>
                  <a:gd name="T53" fmla="*/ 53 h 121"/>
                  <a:gd name="T54" fmla="*/ 88 w 90"/>
                  <a:gd name="T5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21">
                    <a:moveTo>
                      <a:pt x="88" y="44"/>
                    </a:moveTo>
                    <a:cubicBezTo>
                      <a:pt x="68" y="4"/>
                      <a:pt x="68" y="4"/>
                      <a:pt x="68" y="4"/>
                    </a:cubicBezTo>
                    <a:cubicBezTo>
                      <a:pt x="67" y="1"/>
                      <a:pt x="64" y="0"/>
                      <a:pt x="62"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5" y="53"/>
                      <a:pt x="85" y="53"/>
                      <a:pt x="85" y="53"/>
                    </a:cubicBezTo>
                    <a:cubicBezTo>
                      <a:pt x="88"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0" name="Group 9" descr="male shape">
              <a:extLst>
                <a:ext uri="{FF2B5EF4-FFF2-40B4-BE49-F238E27FC236}">
                  <a16:creationId xmlns:a16="http://schemas.microsoft.com/office/drawing/2014/main" id="{6A7CEB9B-595C-4B68-AC20-E2E2AADA334C}"/>
                </a:ext>
              </a:extLst>
            </p:cNvPr>
            <p:cNvGrpSpPr/>
            <p:nvPr/>
          </p:nvGrpSpPr>
          <p:grpSpPr>
            <a:xfrm>
              <a:off x="8410315" y="2256234"/>
              <a:ext cx="212581" cy="372666"/>
              <a:chOff x="891493" y="3784600"/>
              <a:chExt cx="283441" cy="496888"/>
            </a:xfrm>
            <a:solidFill>
              <a:srgbClr val="999999"/>
            </a:solidFill>
          </p:grpSpPr>
          <p:sp>
            <p:nvSpPr>
              <p:cNvPr id="11" name="Oval 166">
                <a:extLst>
                  <a:ext uri="{FF2B5EF4-FFF2-40B4-BE49-F238E27FC236}">
                    <a16:creationId xmlns:a16="http://schemas.microsoft.com/office/drawing/2014/main" id="{DAD7A291-ADEF-466F-A044-CDD77B0A7CE4}"/>
                  </a:ext>
                </a:extLst>
              </p:cNvPr>
              <p:cNvSpPr>
                <a:spLocks noChangeArrowheads="1"/>
              </p:cNvSpPr>
              <p:nvPr userDrawn="1"/>
            </p:nvSpPr>
            <p:spPr bwMode="auto">
              <a:xfrm>
                <a:off x="98491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2" name="Freeform 167">
                <a:extLst>
                  <a:ext uri="{FF2B5EF4-FFF2-40B4-BE49-F238E27FC236}">
                    <a16:creationId xmlns:a16="http://schemas.microsoft.com/office/drawing/2014/main" id="{833C4C57-C74D-4D4A-9A54-C476AA1230E9}"/>
                  </a:ext>
                </a:extLst>
              </p:cNvPr>
              <p:cNvSpPr>
                <a:spLocks/>
              </p:cNvSpPr>
              <p:nvPr userDrawn="1"/>
            </p:nvSpPr>
            <p:spPr bwMode="auto">
              <a:xfrm>
                <a:off x="891493"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7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3" name="Group 12" descr="male shape">
              <a:extLst>
                <a:ext uri="{FF2B5EF4-FFF2-40B4-BE49-F238E27FC236}">
                  <a16:creationId xmlns:a16="http://schemas.microsoft.com/office/drawing/2014/main" id="{23D37E62-B500-4902-BB30-5F0BB0E61A63}"/>
                </a:ext>
              </a:extLst>
            </p:cNvPr>
            <p:cNvGrpSpPr/>
            <p:nvPr/>
          </p:nvGrpSpPr>
          <p:grpSpPr>
            <a:xfrm>
              <a:off x="8639522" y="2256234"/>
              <a:ext cx="211393" cy="372666"/>
              <a:chOff x="1197102" y="3784600"/>
              <a:chExt cx="281857" cy="496888"/>
            </a:xfrm>
            <a:solidFill>
              <a:srgbClr val="999999"/>
            </a:solidFill>
          </p:grpSpPr>
          <p:sp>
            <p:nvSpPr>
              <p:cNvPr id="14" name="Oval 158">
                <a:extLst>
                  <a:ext uri="{FF2B5EF4-FFF2-40B4-BE49-F238E27FC236}">
                    <a16:creationId xmlns:a16="http://schemas.microsoft.com/office/drawing/2014/main" id="{09E6CE25-C879-4076-BDB4-849D301464D2}"/>
                  </a:ext>
                </a:extLst>
              </p:cNvPr>
              <p:cNvSpPr>
                <a:spLocks noChangeArrowheads="1"/>
              </p:cNvSpPr>
              <p:nvPr userDrawn="1"/>
            </p:nvSpPr>
            <p:spPr bwMode="auto">
              <a:xfrm>
                <a:off x="128894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5" name="Freeform 159">
                <a:extLst>
                  <a:ext uri="{FF2B5EF4-FFF2-40B4-BE49-F238E27FC236}">
                    <a16:creationId xmlns:a16="http://schemas.microsoft.com/office/drawing/2014/main" id="{0594A6BF-F93F-44E6-88B9-29FEA6D3591D}"/>
                  </a:ext>
                </a:extLst>
              </p:cNvPr>
              <p:cNvSpPr>
                <a:spLocks/>
              </p:cNvSpPr>
              <p:nvPr userDrawn="1"/>
            </p:nvSpPr>
            <p:spPr bwMode="auto">
              <a:xfrm>
                <a:off x="1197102"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6" name="Group 15" descr="male shape">
              <a:extLst>
                <a:ext uri="{FF2B5EF4-FFF2-40B4-BE49-F238E27FC236}">
                  <a16:creationId xmlns:a16="http://schemas.microsoft.com/office/drawing/2014/main" id="{3B2AF4F7-586C-4A0C-967F-B352867874C9}"/>
                </a:ext>
              </a:extLst>
            </p:cNvPr>
            <p:cNvGrpSpPr/>
            <p:nvPr/>
          </p:nvGrpSpPr>
          <p:grpSpPr>
            <a:xfrm>
              <a:off x="8867541" y="2256234"/>
              <a:ext cx="212581" cy="372666"/>
              <a:chOff x="1501128" y="3784600"/>
              <a:chExt cx="283441" cy="496888"/>
            </a:xfrm>
            <a:solidFill>
              <a:srgbClr val="999999"/>
            </a:solidFill>
          </p:grpSpPr>
          <p:sp>
            <p:nvSpPr>
              <p:cNvPr id="17" name="Oval 160">
                <a:extLst>
                  <a:ext uri="{FF2B5EF4-FFF2-40B4-BE49-F238E27FC236}">
                    <a16:creationId xmlns:a16="http://schemas.microsoft.com/office/drawing/2014/main" id="{21CE1B85-AD35-4820-959C-BFB555368347}"/>
                  </a:ext>
                </a:extLst>
              </p:cNvPr>
              <p:cNvSpPr>
                <a:spLocks noChangeArrowheads="1"/>
              </p:cNvSpPr>
              <p:nvPr userDrawn="1"/>
            </p:nvSpPr>
            <p:spPr bwMode="auto">
              <a:xfrm>
                <a:off x="1594553"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18" name="Freeform 161">
                <a:extLst>
                  <a:ext uri="{FF2B5EF4-FFF2-40B4-BE49-F238E27FC236}">
                    <a16:creationId xmlns:a16="http://schemas.microsoft.com/office/drawing/2014/main" id="{1D70FAAC-562C-4DC6-81FC-0AF119518C39}"/>
                  </a:ext>
                </a:extLst>
              </p:cNvPr>
              <p:cNvSpPr>
                <a:spLocks/>
              </p:cNvSpPr>
              <p:nvPr userDrawn="1"/>
            </p:nvSpPr>
            <p:spPr bwMode="auto">
              <a:xfrm>
                <a:off x="1501128"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19" name="Group 18" descr="male shape">
              <a:extLst>
                <a:ext uri="{FF2B5EF4-FFF2-40B4-BE49-F238E27FC236}">
                  <a16:creationId xmlns:a16="http://schemas.microsoft.com/office/drawing/2014/main" id="{6BD8C9C4-A64A-4B58-BC0C-426E8CCC07C1}"/>
                </a:ext>
              </a:extLst>
            </p:cNvPr>
            <p:cNvGrpSpPr/>
            <p:nvPr/>
          </p:nvGrpSpPr>
          <p:grpSpPr>
            <a:xfrm>
              <a:off x="9096748" y="2256234"/>
              <a:ext cx="211393" cy="372666"/>
              <a:chOff x="1806737" y="3784600"/>
              <a:chExt cx="281857" cy="496888"/>
            </a:xfrm>
            <a:solidFill>
              <a:srgbClr val="999999"/>
            </a:solidFill>
          </p:grpSpPr>
          <p:sp>
            <p:nvSpPr>
              <p:cNvPr id="20" name="Oval 162">
                <a:extLst>
                  <a:ext uri="{FF2B5EF4-FFF2-40B4-BE49-F238E27FC236}">
                    <a16:creationId xmlns:a16="http://schemas.microsoft.com/office/drawing/2014/main" id="{237B5ECA-526D-4EB2-8266-2F52DACA52FE}"/>
                  </a:ext>
                </a:extLst>
              </p:cNvPr>
              <p:cNvSpPr>
                <a:spLocks noChangeArrowheads="1"/>
              </p:cNvSpPr>
              <p:nvPr userDrawn="1"/>
            </p:nvSpPr>
            <p:spPr bwMode="auto">
              <a:xfrm>
                <a:off x="1898579"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3">
                <a:extLst>
                  <a:ext uri="{FF2B5EF4-FFF2-40B4-BE49-F238E27FC236}">
                    <a16:creationId xmlns:a16="http://schemas.microsoft.com/office/drawing/2014/main" id="{5AFBC7C4-27CB-46CC-9194-29EA753B0A44}"/>
                  </a:ext>
                </a:extLst>
              </p:cNvPr>
              <p:cNvSpPr>
                <a:spLocks/>
              </p:cNvSpPr>
              <p:nvPr userDrawn="1"/>
            </p:nvSpPr>
            <p:spPr bwMode="auto">
              <a:xfrm>
                <a:off x="1806737" y="3895725"/>
                <a:ext cx="281857"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7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7" y="0"/>
                      <a:pt x="27" y="0"/>
                      <a:pt x="27"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id="{8DB251BD-DA1A-47A1-AB3B-565EFC3C70D8}"/>
                </a:ext>
              </a:extLst>
            </p:cNvPr>
            <p:cNvGrpSpPr/>
            <p:nvPr/>
          </p:nvGrpSpPr>
          <p:grpSpPr>
            <a:xfrm>
              <a:off x="9322392" y="2256234"/>
              <a:ext cx="214956" cy="372666"/>
              <a:chOff x="2107596" y="3784600"/>
              <a:chExt cx="286608" cy="496888"/>
            </a:xfrm>
            <a:solidFill>
              <a:srgbClr val="00B4F1"/>
            </a:solidFill>
          </p:grpSpPr>
          <p:sp>
            <p:nvSpPr>
              <p:cNvPr id="23" name="Oval 168">
                <a:extLst>
                  <a:ext uri="{FF2B5EF4-FFF2-40B4-BE49-F238E27FC236}">
                    <a16:creationId xmlns:a16="http://schemas.microsoft.com/office/drawing/2014/main" id="{1FA894CC-457A-4EC7-91C4-58EBAE03787C}"/>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69">
                <a:extLst>
                  <a:ext uri="{FF2B5EF4-FFF2-40B4-BE49-F238E27FC236}">
                    <a16:creationId xmlns:a16="http://schemas.microsoft.com/office/drawing/2014/main" id="{16E9DB17-FAB1-4C9B-9528-719D93B4EAFB}"/>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id="{C3BEEAD1-534B-4EB9-B193-0DCCDFC8C668}"/>
                </a:ext>
              </a:extLst>
            </p:cNvPr>
            <p:cNvGrpSpPr/>
            <p:nvPr/>
          </p:nvGrpSpPr>
          <p:grpSpPr>
            <a:xfrm>
              <a:off x="9551599" y="2256234"/>
              <a:ext cx="213768" cy="372666"/>
              <a:chOff x="2413205" y="3784600"/>
              <a:chExt cx="285024" cy="496888"/>
            </a:xfrm>
            <a:solidFill>
              <a:srgbClr val="91C300"/>
            </a:solidFill>
          </p:grpSpPr>
          <p:sp>
            <p:nvSpPr>
              <p:cNvPr id="26" name="Oval 170">
                <a:extLst>
                  <a:ext uri="{FF2B5EF4-FFF2-40B4-BE49-F238E27FC236}">
                    <a16:creationId xmlns:a16="http://schemas.microsoft.com/office/drawing/2014/main" id="{AD8DC121-EE4E-4447-804F-6F834D4EC0B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1">
                <a:extLst>
                  <a:ext uri="{FF2B5EF4-FFF2-40B4-BE49-F238E27FC236}">
                    <a16:creationId xmlns:a16="http://schemas.microsoft.com/office/drawing/2014/main" id="{8245B7E2-4DC2-488D-80EA-5CB8719316BF}"/>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id="{BA13A9A7-0F8D-4B1C-92A9-42D9B9BA63B2}"/>
                </a:ext>
              </a:extLst>
            </p:cNvPr>
            <p:cNvGrpSpPr/>
            <p:nvPr/>
          </p:nvGrpSpPr>
          <p:grpSpPr>
            <a:xfrm>
              <a:off x="9779618" y="2256234"/>
              <a:ext cx="214956" cy="372666"/>
              <a:chOff x="2717231" y="3784600"/>
              <a:chExt cx="286608" cy="496888"/>
            </a:xfrm>
            <a:solidFill>
              <a:srgbClr val="FFC300"/>
            </a:solidFill>
          </p:grpSpPr>
          <p:sp>
            <p:nvSpPr>
              <p:cNvPr id="29" name="Oval 172">
                <a:extLst>
                  <a:ext uri="{FF2B5EF4-FFF2-40B4-BE49-F238E27FC236}">
                    <a16:creationId xmlns:a16="http://schemas.microsoft.com/office/drawing/2014/main" id="{388AD0A2-C140-474B-BB2D-F975557AFB2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3">
                <a:extLst>
                  <a:ext uri="{FF2B5EF4-FFF2-40B4-BE49-F238E27FC236}">
                    <a16:creationId xmlns:a16="http://schemas.microsoft.com/office/drawing/2014/main" id="{8DCD33A4-1D1F-47A0-B902-15ED7A50796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male shape">
              <a:extLst>
                <a:ext uri="{FF2B5EF4-FFF2-40B4-BE49-F238E27FC236}">
                  <a16:creationId xmlns:a16="http://schemas.microsoft.com/office/drawing/2014/main" id="{110F66B1-ADDC-448F-9748-B9DBA3D76C3C}"/>
                </a:ext>
              </a:extLst>
            </p:cNvPr>
            <p:cNvGrpSpPr/>
            <p:nvPr/>
          </p:nvGrpSpPr>
          <p:grpSpPr>
            <a:xfrm>
              <a:off x="10008826" y="2256234"/>
              <a:ext cx="213768" cy="372666"/>
              <a:chOff x="3022841" y="3784600"/>
              <a:chExt cx="285024" cy="496888"/>
            </a:xfrm>
            <a:solidFill>
              <a:srgbClr val="F8682C"/>
            </a:solidFill>
          </p:grpSpPr>
          <p:sp>
            <p:nvSpPr>
              <p:cNvPr id="32" name="Oval 174">
                <a:extLst>
                  <a:ext uri="{FF2B5EF4-FFF2-40B4-BE49-F238E27FC236}">
                    <a16:creationId xmlns:a16="http://schemas.microsoft.com/office/drawing/2014/main" id="{3691A90D-D109-43E9-B741-395C2261F691}"/>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5">
                <a:extLst>
                  <a:ext uri="{FF2B5EF4-FFF2-40B4-BE49-F238E27FC236}">
                    <a16:creationId xmlns:a16="http://schemas.microsoft.com/office/drawing/2014/main" id="{CB963786-E4BD-4DD9-A797-E5E742BA3798}"/>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id="{8F144C43-1DE2-4DB5-9A0E-7BE7BF82785A}"/>
                </a:ext>
              </a:extLst>
            </p:cNvPr>
            <p:cNvGrpSpPr/>
            <p:nvPr/>
          </p:nvGrpSpPr>
          <p:grpSpPr>
            <a:xfrm>
              <a:off x="8224453" y="2682523"/>
              <a:ext cx="201893" cy="372666"/>
              <a:chOff x="3565970" y="3784600"/>
              <a:chExt cx="269190" cy="496888"/>
            </a:xfrm>
            <a:solidFill>
              <a:srgbClr val="F8682C"/>
            </a:solidFill>
          </p:grpSpPr>
          <p:sp>
            <p:nvSpPr>
              <p:cNvPr id="38" name="Oval 178">
                <a:extLst>
                  <a:ext uri="{FF2B5EF4-FFF2-40B4-BE49-F238E27FC236}">
                    <a16:creationId xmlns:a16="http://schemas.microsoft.com/office/drawing/2014/main" id="{B671440B-65C6-443F-8B85-C1F3561DB6B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79">
                <a:extLst>
                  <a:ext uri="{FF2B5EF4-FFF2-40B4-BE49-F238E27FC236}">
                    <a16:creationId xmlns:a16="http://schemas.microsoft.com/office/drawing/2014/main" id="{C95ECDC7-48B3-4C01-AAF0-282021E9079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id="{B34D9A05-10D4-4F91-A921-A23D35CD62EE}"/>
                </a:ext>
              </a:extLst>
            </p:cNvPr>
            <p:cNvGrpSpPr/>
            <p:nvPr/>
          </p:nvGrpSpPr>
          <p:grpSpPr>
            <a:xfrm>
              <a:off x="8452473" y="2682523"/>
              <a:ext cx="203081" cy="372666"/>
              <a:chOff x="3869996" y="3784600"/>
              <a:chExt cx="270774" cy="496888"/>
            </a:xfrm>
            <a:solidFill>
              <a:srgbClr val="FFC300"/>
            </a:solidFill>
          </p:grpSpPr>
          <p:sp>
            <p:nvSpPr>
              <p:cNvPr id="41" name="Oval 180">
                <a:extLst>
                  <a:ext uri="{FF2B5EF4-FFF2-40B4-BE49-F238E27FC236}">
                    <a16:creationId xmlns:a16="http://schemas.microsoft.com/office/drawing/2014/main" id="{730E293D-2A4B-4F04-AA76-7A171F4F8B30}"/>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1">
                <a:extLst>
                  <a:ext uri="{FF2B5EF4-FFF2-40B4-BE49-F238E27FC236}">
                    <a16:creationId xmlns:a16="http://schemas.microsoft.com/office/drawing/2014/main" id="{8F811C2E-650B-44D3-8353-EDD52D8C0267}"/>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id="{A67A11E8-E37D-48B8-8C55-20885899BA4E}"/>
                </a:ext>
              </a:extLst>
            </p:cNvPr>
            <p:cNvGrpSpPr/>
            <p:nvPr/>
          </p:nvGrpSpPr>
          <p:grpSpPr>
            <a:xfrm>
              <a:off x="8681680" y="2682523"/>
              <a:ext cx="201893" cy="372666"/>
              <a:chOff x="4175605" y="3784600"/>
              <a:chExt cx="269190" cy="496888"/>
            </a:xfrm>
            <a:solidFill>
              <a:srgbClr val="FFC300"/>
            </a:solidFill>
          </p:grpSpPr>
          <p:sp>
            <p:nvSpPr>
              <p:cNvPr id="44" name="Oval 182">
                <a:extLst>
                  <a:ext uri="{FF2B5EF4-FFF2-40B4-BE49-F238E27FC236}">
                    <a16:creationId xmlns:a16="http://schemas.microsoft.com/office/drawing/2014/main" id="{9632810D-7911-40EA-81EE-51AD9B9CD48C}"/>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3">
                <a:extLst>
                  <a:ext uri="{FF2B5EF4-FFF2-40B4-BE49-F238E27FC236}">
                    <a16:creationId xmlns:a16="http://schemas.microsoft.com/office/drawing/2014/main" id="{D5A8C6FD-C156-4A19-8429-368CD9EAA840}"/>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female shape">
              <a:extLst>
                <a:ext uri="{FF2B5EF4-FFF2-40B4-BE49-F238E27FC236}">
                  <a16:creationId xmlns:a16="http://schemas.microsoft.com/office/drawing/2014/main" id="{EEFED89A-AC08-48CE-91F6-AE727824352B}"/>
                </a:ext>
              </a:extLst>
            </p:cNvPr>
            <p:cNvGrpSpPr/>
            <p:nvPr/>
          </p:nvGrpSpPr>
          <p:grpSpPr>
            <a:xfrm>
              <a:off x="8900538" y="2682523"/>
              <a:ext cx="203081" cy="372666"/>
              <a:chOff x="4479631" y="3784600"/>
              <a:chExt cx="270774" cy="496888"/>
            </a:xfrm>
            <a:solidFill>
              <a:srgbClr val="91C300"/>
            </a:solidFill>
          </p:grpSpPr>
          <p:sp>
            <p:nvSpPr>
              <p:cNvPr id="47" name="Oval 184">
                <a:extLst>
                  <a:ext uri="{FF2B5EF4-FFF2-40B4-BE49-F238E27FC236}">
                    <a16:creationId xmlns:a16="http://schemas.microsoft.com/office/drawing/2014/main" id="{3FCD88D1-4AE9-4D5C-B40B-17B1C8E6C4AD}"/>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85">
                <a:extLst>
                  <a:ext uri="{FF2B5EF4-FFF2-40B4-BE49-F238E27FC236}">
                    <a16:creationId xmlns:a16="http://schemas.microsoft.com/office/drawing/2014/main" id="{3A95246F-4078-4E41-AC9C-7C0C69219642}"/>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female shape">
              <a:extLst>
                <a:ext uri="{FF2B5EF4-FFF2-40B4-BE49-F238E27FC236}">
                  <a16:creationId xmlns:a16="http://schemas.microsoft.com/office/drawing/2014/main" id="{BF69544A-7D6D-426C-9898-D97D1FF14F2D}"/>
                </a:ext>
              </a:extLst>
            </p:cNvPr>
            <p:cNvGrpSpPr/>
            <p:nvPr/>
          </p:nvGrpSpPr>
          <p:grpSpPr>
            <a:xfrm>
              <a:off x="9138906" y="2682523"/>
              <a:ext cx="201893" cy="372666"/>
              <a:chOff x="4785240" y="3784600"/>
              <a:chExt cx="269190" cy="496888"/>
            </a:xfrm>
            <a:solidFill>
              <a:srgbClr val="00B4F1"/>
            </a:solidFill>
          </p:grpSpPr>
          <p:sp>
            <p:nvSpPr>
              <p:cNvPr id="50" name="Oval 186">
                <a:extLst>
                  <a:ext uri="{FF2B5EF4-FFF2-40B4-BE49-F238E27FC236}">
                    <a16:creationId xmlns:a16="http://schemas.microsoft.com/office/drawing/2014/main" id="{FE269AA2-0604-4A93-A546-29EC51AC667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87">
                <a:extLst>
                  <a:ext uri="{FF2B5EF4-FFF2-40B4-BE49-F238E27FC236}">
                    <a16:creationId xmlns:a16="http://schemas.microsoft.com/office/drawing/2014/main" id="{EF915278-7F94-4F53-ADC8-F9DC843898C5}"/>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female shape">
              <a:extLst>
                <a:ext uri="{FF2B5EF4-FFF2-40B4-BE49-F238E27FC236}">
                  <a16:creationId xmlns:a16="http://schemas.microsoft.com/office/drawing/2014/main" id="{AA57A5D8-7B84-4375-8DA8-5D1811CA8DFD}"/>
                </a:ext>
              </a:extLst>
            </p:cNvPr>
            <p:cNvGrpSpPr/>
            <p:nvPr/>
          </p:nvGrpSpPr>
          <p:grpSpPr>
            <a:xfrm>
              <a:off x="9377106" y="2682523"/>
              <a:ext cx="200705" cy="372666"/>
              <a:chOff x="5089266" y="3784600"/>
              <a:chExt cx="267607" cy="496888"/>
            </a:xfrm>
            <a:solidFill>
              <a:srgbClr val="999999"/>
            </a:solidFill>
          </p:grpSpPr>
          <p:sp>
            <p:nvSpPr>
              <p:cNvPr id="53" name="Oval 188">
                <a:extLst>
                  <a:ext uri="{FF2B5EF4-FFF2-40B4-BE49-F238E27FC236}">
                    <a16:creationId xmlns:a16="http://schemas.microsoft.com/office/drawing/2014/main" id="{F203C400-5259-4BC0-8BF5-91E63B786143}"/>
                  </a:ext>
                </a:extLst>
              </p:cNvPr>
              <p:cNvSpPr>
                <a:spLocks noChangeArrowheads="1"/>
              </p:cNvSpPr>
              <p:nvPr userDrawn="1"/>
            </p:nvSpPr>
            <p:spPr bwMode="auto">
              <a:xfrm>
                <a:off x="517477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89">
                <a:extLst>
                  <a:ext uri="{FF2B5EF4-FFF2-40B4-BE49-F238E27FC236}">
                    <a16:creationId xmlns:a16="http://schemas.microsoft.com/office/drawing/2014/main" id="{8660D394-FC8F-402E-B032-57B648845818}"/>
                  </a:ext>
                </a:extLst>
              </p:cNvPr>
              <p:cNvSpPr>
                <a:spLocks/>
              </p:cNvSpPr>
              <p:nvPr userDrawn="1"/>
            </p:nvSpPr>
            <p:spPr bwMode="auto">
              <a:xfrm>
                <a:off x="5089266" y="3895725"/>
                <a:ext cx="267607"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female shape">
              <a:extLst>
                <a:ext uri="{FF2B5EF4-FFF2-40B4-BE49-F238E27FC236}">
                  <a16:creationId xmlns:a16="http://schemas.microsoft.com/office/drawing/2014/main" id="{ED1FB691-71DF-4B6E-8ADD-22B85D3A0AFF}"/>
                </a:ext>
              </a:extLst>
            </p:cNvPr>
            <p:cNvGrpSpPr/>
            <p:nvPr/>
          </p:nvGrpSpPr>
          <p:grpSpPr>
            <a:xfrm>
              <a:off x="9596134" y="2682523"/>
              <a:ext cx="199517" cy="372666"/>
              <a:chOff x="5394876" y="3784600"/>
              <a:chExt cx="266023" cy="496888"/>
            </a:xfrm>
            <a:solidFill>
              <a:srgbClr val="999999"/>
            </a:solidFill>
          </p:grpSpPr>
          <p:sp>
            <p:nvSpPr>
              <p:cNvPr id="56" name="Oval 190">
                <a:extLst>
                  <a:ext uri="{FF2B5EF4-FFF2-40B4-BE49-F238E27FC236}">
                    <a16:creationId xmlns:a16="http://schemas.microsoft.com/office/drawing/2014/main" id="{EA79DB30-905C-40CC-AF9F-444B34FCB469}"/>
                  </a:ext>
                </a:extLst>
              </p:cNvPr>
              <p:cNvSpPr>
                <a:spLocks noChangeArrowheads="1"/>
              </p:cNvSpPr>
              <p:nvPr userDrawn="1"/>
            </p:nvSpPr>
            <p:spPr bwMode="auto">
              <a:xfrm>
                <a:off x="548038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91">
                <a:extLst>
                  <a:ext uri="{FF2B5EF4-FFF2-40B4-BE49-F238E27FC236}">
                    <a16:creationId xmlns:a16="http://schemas.microsoft.com/office/drawing/2014/main" id="{BAFA8667-1517-4A73-AA45-D145AD19E789}"/>
                  </a:ext>
                </a:extLst>
              </p:cNvPr>
              <p:cNvSpPr>
                <a:spLocks/>
              </p:cNvSpPr>
              <p:nvPr userDrawn="1"/>
            </p:nvSpPr>
            <p:spPr bwMode="auto">
              <a:xfrm>
                <a:off x="5394876" y="3895725"/>
                <a:ext cx="266023"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id="{60951071-A6C1-4046-A20F-4A47B586F1DB}"/>
                </a:ext>
              </a:extLst>
            </p:cNvPr>
            <p:cNvGrpSpPr/>
            <p:nvPr/>
          </p:nvGrpSpPr>
          <p:grpSpPr>
            <a:xfrm>
              <a:off x="9821777" y="2682523"/>
              <a:ext cx="203081" cy="372666"/>
              <a:chOff x="5695735" y="3784600"/>
              <a:chExt cx="270774" cy="496888"/>
            </a:xfrm>
            <a:solidFill>
              <a:srgbClr val="999999"/>
            </a:solidFill>
          </p:grpSpPr>
          <p:sp>
            <p:nvSpPr>
              <p:cNvPr id="59" name="Oval 192">
                <a:extLst>
                  <a:ext uri="{FF2B5EF4-FFF2-40B4-BE49-F238E27FC236}">
                    <a16:creationId xmlns:a16="http://schemas.microsoft.com/office/drawing/2014/main" id="{CB7865E7-A9CD-43B0-828A-771E54A9BAB9}"/>
                  </a:ext>
                </a:extLst>
              </p:cNvPr>
              <p:cNvSpPr>
                <a:spLocks noChangeArrowheads="1"/>
              </p:cNvSpPr>
              <p:nvPr userDrawn="1"/>
            </p:nvSpPr>
            <p:spPr bwMode="auto">
              <a:xfrm>
                <a:off x="578440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93">
                <a:extLst>
                  <a:ext uri="{FF2B5EF4-FFF2-40B4-BE49-F238E27FC236}">
                    <a16:creationId xmlns:a16="http://schemas.microsoft.com/office/drawing/2014/main" id="{B529845A-CDE6-40B5-B219-560BEA01AA82}"/>
                  </a:ext>
                </a:extLst>
              </p:cNvPr>
              <p:cNvSpPr>
                <a:spLocks/>
              </p:cNvSpPr>
              <p:nvPr userDrawn="1"/>
            </p:nvSpPr>
            <p:spPr bwMode="auto">
              <a:xfrm>
                <a:off x="5695735" y="3895725"/>
                <a:ext cx="270774" cy="385763"/>
              </a:xfrm>
              <a:custGeom>
                <a:avLst/>
                <a:gdLst>
                  <a:gd name="T0" fmla="*/ 84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9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1 w 85"/>
                  <a:gd name="T39" fmla="*/ 114 h 121"/>
                  <a:gd name="T40" fmla="*/ 41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9 w 85"/>
                  <a:gd name="T57" fmla="*/ 40 h 121"/>
                  <a:gd name="T58" fmla="*/ 59 w 85"/>
                  <a:gd name="T59" fmla="*/ 25 h 121"/>
                  <a:gd name="T60" fmla="*/ 71 w 85"/>
                  <a:gd name="T61" fmla="*/ 50 h 121"/>
                  <a:gd name="T62" fmla="*/ 80 w 85"/>
                  <a:gd name="T63" fmla="*/ 53 h 121"/>
                  <a:gd name="T64" fmla="*/ 84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4" y="44"/>
                    </a:moveTo>
                    <a:cubicBezTo>
                      <a:pt x="64" y="4"/>
                      <a:pt x="64" y="4"/>
                      <a:pt x="64" y="4"/>
                    </a:cubicBezTo>
                    <a:cubicBezTo>
                      <a:pt x="63" y="1"/>
                      <a:pt x="60" y="0"/>
                      <a:pt x="57" y="0"/>
                    </a:cubicBezTo>
                    <a:cubicBezTo>
                      <a:pt x="56" y="0"/>
                      <a:pt x="56" y="0"/>
                      <a:pt x="56" y="0"/>
                    </a:cubicBezTo>
                    <a:cubicBezTo>
                      <a:pt x="52" y="0"/>
                      <a:pt x="52" y="0"/>
                      <a:pt x="52" y="0"/>
                    </a:cubicBezTo>
                    <a:cubicBezTo>
                      <a:pt x="33" y="0"/>
                      <a:pt x="33" y="0"/>
                      <a:pt x="33" y="0"/>
                    </a:cubicBezTo>
                    <a:cubicBezTo>
                      <a:pt x="29" y="0"/>
                      <a:pt x="29" y="0"/>
                      <a:pt x="29" y="0"/>
                    </a:cubicBezTo>
                    <a:cubicBezTo>
                      <a:pt x="29" y="0"/>
                      <a:pt x="29" y="0"/>
                      <a:pt x="29" y="0"/>
                    </a:cubicBezTo>
                    <a:cubicBezTo>
                      <a:pt x="26" y="0"/>
                      <a:pt x="23" y="1"/>
                      <a:pt x="21" y="4"/>
                    </a:cubicBezTo>
                    <a:cubicBezTo>
                      <a:pt x="2" y="44"/>
                      <a:pt x="2" y="44"/>
                      <a:pt x="2" y="44"/>
                    </a:cubicBezTo>
                    <a:cubicBezTo>
                      <a:pt x="0" y="47"/>
                      <a:pt x="2"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8" y="121"/>
                      <a:pt x="41" y="118"/>
                      <a:pt x="41" y="114"/>
                    </a:cubicBezTo>
                    <a:cubicBezTo>
                      <a:pt x="41" y="77"/>
                      <a:pt x="41" y="77"/>
                      <a:pt x="41" y="77"/>
                    </a:cubicBezTo>
                    <a:cubicBezTo>
                      <a:pt x="45" y="77"/>
                      <a:pt x="45" y="77"/>
                      <a:pt x="45" y="77"/>
                    </a:cubicBezTo>
                    <a:cubicBezTo>
                      <a:pt x="45" y="114"/>
                      <a:pt x="45" y="114"/>
                      <a:pt x="45" y="114"/>
                    </a:cubicBezTo>
                    <a:cubicBezTo>
                      <a:pt x="45" y="118"/>
                      <a:pt x="48" y="121"/>
                      <a:pt x="51" y="121"/>
                    </a:cubicBezTo>
                    <a:cubicBezTo>
                      <a:pt x="55" y="121"/>
                      <a:pt x="58" y="118"/>
                      <a:pt x="58" y="114"/>
                    </a:cubicBezTo>
                    <a:cubicBezTo>
                      <a:pt x="58" y="77"/>
                      <a:pt x="58" y="77"/>
                      <a:pt x="58" y="77"/>
                    </a:cubicBezTo>
                    <a:cubicBezTo>
                      <a:pt x="69" y="77"/>
                      <a:pt x="69" y="77"/>
                      <a:pt x="69" y="77"/>
                    </a:cubicBezTo>
                    <a:cubicBezTo>
                      <a:pt x="72" y="77"/>
                      <a:pt x="73" y="74"/>
                      <a:pt x="72" y="72"/>
                    </a:cubicBezTo>
                    <a:cubicBezTo>
                      <a:pt x="59" y="40"/>
                      <a:pt x="59" y="40"/>
                      <a:pt x="59" y="40"/>
                    </a:cubicBezTo>
                    <a:cubicBezTo>
                      <a:pt x="59" y="25"/>
                      <a:pt x="59" y="25"/>
                      <a:pt x="59" y="25"/>
                    </a:cubicBezTo>
                    <a:cubicBezTo>
                      <a:pt x="71" y="50"/>
                      <a:pt x="71" y="50"/>
                      <a:pt x="71" y="50"/>
                    </a:cubicBezTo>
                    <a:cubicBezTo>
                      <a:pt x="73" y="53"/>
                      <a:pt x="77" y="54"/>
                      <a:pt x="80" y="53"/>
                    </a:cubicBezTo>
                    <a:cubicBezTo>
                      <a:pt x="84" y="51"/>
                      <a:pt x="85" y="47"/>
                      <a:pt x="8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id="{AA086C7C-79E4-4363-B350-4D75349EE501}"/>
                </a:ext>
              </a:extLst>
            </p:cNvPr>
            <p:cNvGrpSpPr/>
            <p:nvPr/>
          </p:nvGrpSpPr>
          <p:grpSpPr>
            <a:xfrm>
              <a:off x="10050983" y="2682523"/>
              <a:ext cx="201893" cy="372666"/>
              <a:chOff x="6001343" y="3784600"/>
              <a:chExt cx="269190" cy="496888"/>
            </a:xfrm>
            <a:solidFill>
              <a:srgbClr val="999999"/>
            </a:solidFill>
          </p:grpSpPr>
          <p:sp>
            <p:nvSpPr>
              <p:cNvPr id="62" name="Oval 194">
                <a:extLst>
                  <a:ext uri="{FF2B5EF4-FFF2-40B4-BE49-F238E27FC236}">
                    <a16:creationId xmlns:a16="http://schemas.microsoft.com/office/drawing/2014/main" id="{FFE97BE0-2CDE-40B4-8D67-BDDF756B73BB}"/>
                  </a:ext>
                </a:extLst>
              </p:cNvPr>
              <p:cNvSpPr>
                <a:spLocks noChangeArrowheads="1"/>
              </p:cNvSpPr>
              <p:nvPr userDrawn="1"/>
            </p:nvSpPr>
            <p:spPr bwMode="auto">
              <a:xfrm>
                <a:off x="6086851"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95">
                <a:extLst>
                  <a:ext uri="{FF2B5EF4-FFF2-40B4-BE49-F238E27FC236}">
                    <a16:creationId xmlns:a16="http://schemas.microsoft.com/office/drawing/2014/main" id="{88D5DC45-5026-4EC1-8A74-8CD131AA3A4D}"/>
                  </a:ext>
                </a:extLst>
              </p:cNvPr>
              <p:cNvSpPr>
                <a:spLocks/>
              </p:cNvSpPr>
              <p:nvPr userDrawn="1"/>
            </p:nvSpPr>
            <p:spPr bwMode="auto">
              <a:xfrm>
                <a:off x="6001343"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5" y="77"/>
                      <a:pt x="45" y="77"/>
                      <a:pt x="45" y="77"/>
                    </a:cubicBezTo>
                    <a:cubicBezTo>
                      <a:pt x="45" y="114"/>
                      <a:pt x="45" y="114"/>
                      <a:pt x="45" y="114"/>
                    </a:cubicBezTo>
                    <a:cubicBezTo>
                      <a:pt x="45"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pic>
        <p:nvPicPr>
          <p:cNvPr id="64" name="Picture 63">
            <a:extLst>
              <a:ext uri="{FF2B5EF4-FFF2-40B4-BE49-F238E27FC236}">
                <a16:creationId xmlns:a16="http://schemas.microsoft.com/office/drawing/2014/main" id="{411B0478-9D6A-4A85-88CF-39D9ECA26B1E}"/>
              </a:ext>
            </a:extLst>
          </p:cNvPr>
          <p:cNvPicPr>
            <a:picLocks noChangeAspect="1"/>
          </p:cNvPicPr>
          <p:nvPr/>
        </p:nvPicPr>
        <p:blipFill>
          <a:blip r:embed="rId9"/>
          <a:stretch>
            <a:fillRect/>
          </a:stretch>
        </p:blipFill>
        <p:spPr>
          <a:xfrm>
            <a:off x="728769" y="1883018"/>
            <a:ext cx="2857500" cy="1476375"/>
          </a:xfrm>
          <a:prstGeom prst="rect">
            <a:avLst/>
          </a:prstGeom>
        </p:spPr>
      </p:pic>
      <p:pic>
        <p:nvPicPr>
          <p:cNvPr id="65" name="Picture 64">
            <a:extLst>
              <a:ext uri="{FF2B5EF4-FFF2-40B4-BE49-F238E27FC236}">
                <a16:creationId xmlns:a16="http://schemas.microsoft.com/office/drawing/2014/main" id="{B9A60FD6-E2D4-4C9A-BFE1-E7CB5EA44021}"/>
              </a:ext>
            </a:extLst>
          </p:cNvPr>
          <p:cNvPicPr>
            <a:picLocks noChangeAspect="1"/>
          </p:cNvPicPr>
          <p:nvPr/>
        </p:nvPicPr>
        <p:blipFill>
          <a:blip r:embed="rId10"/>
          <a:stretch>
            <a:fillRect/>
          </a:stretch>
        </p:blipFill>
        <p:spPr>
          <a:xfrm>
            <a:off x="728769" y="4038835"/>
            <a:ext cx="3028950" cy="1514475"/>
          </a:xfrm>
          <a:prstGeom prst="rect">
            <a:avLst/>
          </a:prstGeom>
        </p:spPr>
      </p:pic>
      <p:sp>
        <p:nvSpPr>
          <p:cNvPr id="66" name="TextBox 65">
            <a:extLst>
              <a:ext uri="{FF2B5EF4-FFF2-40B4-BE49-F238E27FC236}">
                <a16:creationId xmlns:a16="http://schemas.microsoft.com/office/drawing/2014/main" id="{73E4D653-BA7E-D14A-A8E9-D5A4BD1F5A0E}"/>
              </a:ext>
            </a:extLst>
          </p:cNvPr>
          <p:cNvSpPr txBox="1"/>
          <p:nvPr/>
        </p:nvSpPr>
        <p:spPr>
          <a:xfrm>
            <a:off x="1095375" y="282379"/>
            <a:ext cx="9831347"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NỘI DUNG BỒI DƯỠNG</a:t>
            </a:r>
          </a:p>
        </p:txBody>
      </p:sp>
    </p:spTree>
    <p:extLst>
      <p:ext uri="{BB962C8B-B14F-4D97-AF65-F5344CB8AC3E}">
        <p14:creationId xmlns:p14="http://schemas.microsoft.com/office/powerpoint/2010/main" val="2133227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2224" y="1863300"/>
            <a:ext cx="4697331" cy="1148189"/>
          </a:xfrm>
          <a:custGeom>
            <a:avLst/>
            <a:gdLst/>
            <a:ahLst/>
            <a:cxnLst/>
            <a:rect l="l" t="t" r="r" b="b"/>
            <a:pathLst>
              <a:path w="3429000" h="1125220">
                <a:moveTo>
                  <a:pt x="3429000" y="0"/>
                </a:moveTo>
                <a:lnTo>
                  <a:pt x="0" y="0"/>
                </a:lnTo>
                <a:lnTo>
                  <a:pt x="0" y="1124711"/>
                </a:lnTo>
                <a:lnTo>
                  <a:pt x="3429000" y="1124711"/>
                </a:lnTo>
                <a:lnTo>
                  <a:pt x="3429000" y="0"/>
                </a:lnTo>
                <a:close/>
              </a:path>
            </a:pathLst>
          </a:custGeom>
          <a:solidFill>
            <a:srgbClr val="4DB496"/>
          </a:solidFill>
        </p:spPr>
        <p:txBody>
          <a:bodyPr wrap="square" lIns="0" tIns="0" rIns="0" bIns="0" rtlCol="0"/>
          <a:lstStyle/>
          <a:p>
            <a:endParaRPr sz="2000"/>
          </a:p>
        </p:txBody>
      </p:sp>
      <p:sp>
        <p:nvSpPr>
          <p:cNvPr id="7" name="object 7"/>
          <p:cNvSpPr/>
          <p:nvPr/>
        </p:nvSpPr>
        <p:spPr>
          <a:xfrm>
            <a:off x="6115512" y="3084496"/>
            <a:ext cx="4533900" cy="1151352"/>
          </a:xfrm>
          <a:custGeom>
            <a:avLst/>
            <a:gdLst/>
            <a:ahLst/>
            <a:cxnLst/>
            <a:rect l="l" t="t" r="r" b="b"/>
            <a:pathLst>
              <a:path w="3429000" h="1663064">
                <a:moveTo>
                  <a:pt x="3429000" y="0"/>
                </a:moveTo>
                <a:lnTo>
                  <a:pt x="0" y="0"/>
                </a:lnTo>
                <a:lnTo>
                  <a:pt x="0" y="1662684"/>
                </a:lnTo>
                <a:lnTo>
                  <a:pt x="3429000" y="1662684"/>
                </a:lnTo>
                <a:lnTo>
                  <a:pt x="3429000" y="0"/>
                </a:lnTo>
                <a:close/>
              </a:path>
            </a:pathLst>
          </a:custGeom>
          <a:solidFill>
            <a:srgbClr val="4DB496"/>
          </a:solidFill>
        </p:spPr>
        <p:txBody>
          <a:bodyPr wrap="square" lIns="0" tIns="0" rIns="0" bIns="0" rtlCol="0"/>
          <a:lstStyle/>
          <a:p>
            <a:endParaRPr sz="1385"/>
          </a:p>
        </p:txBody>
      </p:sp>
      <p:sp>
        <p:nvSpPr>
          <p:cNvPr id="13" name="object 13"/>
          <p:cNvSpPr/>
          <p:nvPr/>
        </p:nvSpPr>
        <p:spPr>
          <a:xfrm>
            <a:off x="1347129" y="4381229"/>
            <a:ext cx="4748871" cy="1181699"/>
          </a:xfrm>
          <a:custGeom>
            <a:avLst/>
            <a:gdLst/>
            <a:ahLst/>
            <a:cxnLst/>
            <a:rect l="l" t="t" r="r" b="b"/>
            <a:pathLst>
              <a:path w="3429000" h="1920240">
                <a:moveTo>
                  <a:pt x="3429000" y="0"/>
                </a:moveTo>
                <a:lnTo>
                  <a:pt x="0" y="0"/>
                </a:lnTo>
                <a:lnTo>
                  <a:pt x="0" y="1920239"/>
                </a:lnTo>
                <a:lnTo>
                  <a:pt x="3429000" y="1920239"/>
                </a:lnTo>
                <a:lnTo>
                  <a:pt x="3429000" y="0"/>
                </a:lnTo>
                <a:close/>
              </a:path>
            </a:pathLst>
          </a:custGeom>
          <a:solidFill>
            <a:srgbClr val="4DB496"/>
          </a:solidFill>
        </p:spPr>
        <p:txBody>
          <a:bodyPr wrap="square" lIns="0" tIns="0" rIns="0" bIns="0" rtlCol="0"/>
          <a:lstStyle/>
          <a:p>
            <a:endParaRPr sz="1246"/>
          </a:p>
        </p:txBody>
      </p:sp>
      <p:sp>
        <p:nvSpPr>
          <p:cNvPr id="21" name="object 21"/>
          <p:cNvSpPr/>
          <p:nvPr/>
        </p:nvSpPr>
        <p:spPr>
          <a:xfrm>
            <a:off x="6096000" y="913696"/>
            <a:ext cx="4533898" cy="1107519"/>
          </a:xfrm>
          <a:custGeom>
            <a:avLst/>
            <a:gdLst/>
            <a:ahLst/>
            <a:cxnLst/>
            <a:rect l="l" t="t" r="r" b="b"/>
            <a:pathLst>
              <a:path w="3429000" h="797560">
                <a:moveTo>
                  <a:pt x="3429000" y="0"/>
                </a:moveTo>
                <a:lnTo>
                  <a:pt x="0" y="0"/>
                </a:lnTo>
                <a:lnTo>
                  <a:pt x="0" y="797051"/>
                </a:lnTo>
                <a:lnTo>
                  <a:pt x="3429000" y="797051"/>
                </a:lnTo>
                <a:lnTo>
                  <a:pt x="3429000" y="0"/>
                </a:lnTo>
                <a:close/>
              </a:path>
            </a:pathLst>
          </a:custGeom>
          <a:solidFill>
            <a:srgbClr val="4DB496"/>
          </a:solidFill>
        </p:spPr>
        <p:txBody>
          <a:bodyPr wrap="square" lIns="0" tIns="0" rIns="0" bIns="0" rtlCol="0"/>
          <a:lstStyle/>
          <a:p>
            <a:endParaRPr sz="1246"/>
          </a:p>
        </p:txBody>
      </p:sp>
      <p:sp>
        <p:nvSpPr>
          <p:cNvPr id="23" name="object 23"/>
          <p:cNvSpPr/>
          <p:nvPr/>
        </p:nvSpPr>
        <p:spPr>
          <a:xfrm>
            <a:off x="3722077" y="6435969"/>
            <a:ext cx="3488084" cy="67525"/>
          </a:xfrm>
          <a:prstGeom prst="rect">
            <a:avLst/>
          </a:prstGeom>
          <a:blipFill>
            <a:blip r:embed="rId2" cstate="print"/>
            <a:stretch>
              <a:fillRect/>
            </a:stretch>
          </a:blipFill>
        </p:spPr>
        <p:txBody>
          <a:bodyPr wrap="square" lIns="0" tIns="0" rIns="0" bIns="0" rtlCol="0"/>
          <a:lstStyle/>
          <a:p>
            <a:endParaRPr sz="1246"/>
          </a:p>
        </p:txBody>
      </p:sp>
      <p:grpSp>
        <p:nvGrpSpPr>
          <p:cNvPr id="24" name="object 24"/>
          <p:cNvGrpSpPr/>
          <p:nvPr/>
        </p:nvGrpSpPr>
        <p:grpSpPr>
          <a:xfrm>
            <a:off x="7255530" y="6324131"/>
            <a:ext cx="924511" cy="289267"/>
            <a:chOff x="5103876" y="9134856"/>
            <a:chExt cx="1335405" cy="417830"/>
          </a:xfrm>
        </p:grpSpPr>
        <p:sp>
          <p:nvSpPr>
            <p:cNvPr id="25" name="object 25"/>
            <p:cNvSpPr/>
            <p:nvPr/>
          </p:nvSpPr>
          <p:spPr>
            <a:xfrm>
              <a:off x="5103876" y="9134856"/>
              <a:ext cx="417575" cy="417575"/>
            </a:xfrm>
            <a:prstGeom prst="rect">
              <a:avLst/>
            </a:prstGeom>
            <a:blipFill>
              <a:blip r:embed="rId3" cstate="print"/>
              <a:stretch>
                <a:fillRect/>
              </a:stretch>
            </a:blipFill>
          </p:spPr>
          <p:txBody>
            <a:bodyPr wrap="square" lIns="0" tIns="0" rIns="0" bIns="0" rtlCol="0"/>
            <a:lstStyle/>
            <a:p>
              <a:endParaRPr sz="1246"/>
            </a:p>
          </p:txBody>
        </p:sp>
        <p:sp>
          <p:nvSpPr>
            <p:cNvPr id="26" name="object 26"/>
            <p:cNvSpPr/>
            <p:nvPr/>
          </p:nvSpPr>
          <p:spPr>
            <a:xfrm>
              <a:off x="5497068" y="9186672"/>
              <a:ext cx="623315" cy="329184"/>
            </a:xfrm>
            <a:prstGeom prst="rect">
              <a:avLst/>
            </a:prstGeom>
            <a:blipFill>
              <a:blip r:embed="rId4" cstate="print"/>
              <a:stretch>
                <a:fillRect/>
              </a:stretch>
            </a:blipFill>
          </p:spPr>
          <p:txBody>
            <a:bodyPr wrap="square" lIns="0" tIns="0" rIns="0" bIns="0" rtlCol="0"/>
            <a:lstStyle/>
            <a:p>
              <a:endParaRPr sz="1246"/>
            </a:p>
          </p:txBody>
        </p:sp>
        <p:sp>
          <p:nvSpPr>
            <p:cNvPr id="27" name="object 27"/>
            <p:cNvSpPr/>
            <p:nvPr/>
          </p:nvSpPr>
          <p:spPr>
            <a:xfrm>
              <a:off x="6100572" y="9186672"/>
              <a:ext cx="338327" cy="336804"/>
            </a:xfrm>
            <a:prstGeom prst="rect">
              <a:avLst/>
            </a:prstGeom>
            <a:blipFill>
              <a:blip r:embed="rId5" cstate="print"/>
              <a:stretch>
                <a:fillRect/>
              </a:stretch>
            </a:blipFill>
          </p:spPr>
          <p:txBody>
            <a:bodyPr wrap="square" lIns="0" tIns="0" rIns="0" bIns="0" rtlCol="0"/>
            <a:lstStyle/>
            <a:p>
              <a:endParaRPr sz="1246"/>
            </a:p>
          </p:txBody>
        </p:sp>
      </p:grpSp>
      <p:sp>
        <p:nvSpPr>
          <p:cNvPr id="28" name="object 28"/>
          <p:cNvSpPr txBox="1">
            <a:spLocks noGrp="1"/>
          </p:cNvSpPr>
          <p:nvPr>
            <p:ph type="sldNum" sz="quarter" idx="12"/>
          </p:nvPr>
        </p:nvSpPr>
        <p:spPr>
          <a:xfrm>
            <a:off x="6007814" y="6557066"/>
            <a:ext cx="154305" cy="193544"/>
          </a:xfrm>
          <a:prstGeom prst="rect">
            <a:avLst/>
          </a:prstGeom>
        </p:spPr>
        <p:txBody>
          <a:bodyPr vert="horz" wrap="square" lIns="0" tIns="8792" rIns="0" bIns="0" rtlCol="0" anchor="ctr">
            <a:spAutoFit/>
          </a:bodyPr>
          <a:lstStyle/>
          <a:p>
            <a:pPr marL="26377">
              <a:spcBef>
                <a:spcPts val="69"/>
              </a:spcBef>
            </a:pPr>
            <a:r>
              <a:rPr spc="-218" dirty="0"/>
              <a:t>17</a:t>
            </a:r>
          </a:p>
        </p:txBody>
      </p:sp>
      <p:sp>
        <p:nvSpPr>
          <p:cNvPr id="2" name="Rectangle 1"/>
          <p:cNvSpPr/>
          <p:nvPr/>
        </p:nvSpPr>
        <p:spPr>
          <a:xfrm>
            <a:off x="1087676" y="84164"/>
            <a:ext cx="9175910" cy="658642"/>
          </a:xfrm>
          <a:prstGeom prst="rect">
            <a:avLst/>
          </a:prstGeom>
        </p:spPr>
        <p:txBody>
          <a:bodyPr wrap="none">
            <a:spAutoFit/>
          </a:bodyPr>
          <a:lstStyle/>
          <a:p>
            <a:pPr algn="ctr">
              <a:lnSpc>
                <a:spcPct val="115000"/>
              </a:lnSpc>
              <a:spcBef>
                <a:spcPts val="200"/>
              </a:spcBef>
              <a:spcAft>
                <a:spcPts val="200"/>
              </a:spcAft>
            </a:pPr>
            <a:r>
              <a:rPr lang="en-US" sz="3200" dirty="0" err="1" smtClean="0">
                <a:latin typeface="Minion Pro"/>
                <a:ea typeface="Calibri" panose="020F0502020204030204" pitchFamily="34" charset="0"/>
                <a:cs typeface="Times New Roman" panose="02020603050405020304" pitchFamily="18" charset="0"/>
              </a:rPr>
              <a:t>Nội</a:t>
            </a:r>
            <a:r>
              <a:rPr lang="en-US" sz="3200" dirty="0" smtClean="0">
                <a:latin typeface="Minion Pro"/>
                <a:ea typeface="Calibri" panose="020F0502020204030204" pitchFamily="34" charset="0"/>
                <a:cs typeface="Times New Roman" panose="02020603050405020304" pitchFamily="18" charset="0"/>
              </a:rPr>
              <a:t> dung </a:t>
            </a:r>
            <a:r>
              <a:rPr lang="en-US" sz="3200" dirty="0" err="1" smtClean="0">
                <a:latin typeface="Minion Pro"/>
                <a:ea typeface="Calibri" panose="020F0502020204030204" pitchFamily="34" charset="0"/>
                <a:cs typeface="Times New Roman" panose="02020603050405020304" pitchFamily="18" charset="0"/>
              </a:rPr>
              <a:t>hoạt</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động</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của</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phòng</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tư</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vấn</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học</a:t>
            </a:r>
            <a:r>
              <a:rPr lang="en-US" sz="3200" dirty="0" smtClean="0">
                <a:latin typeface="Minion Pro"/>
                <a:ea typeface="Calibri" panose="020F0502020204030204" pitchFamily="34" charset="0"/>
                <a:cs typeface="Times New Roman" panose="02020603050405020304" pitchFamily="18" charset="0"/>
              </a:rPr>
              <a:t> </a:t>
            </a:r>
            <a:r>
              <a:rPr lang="en-US" sz="3200" dirty="0" err="1" smtClean="0">
                <a:latin typeface="Minion Pro"/>
                <a:ea typeface="Calibri" panose="020F0502020204030204" pitchFamily="34" charset="0"/>
                <a:cs typeface="Times New Roman" panose="02020603050405020304" pitchFamily="18" charset="0"/>
              </a:rPr>
              <a:t>đường</a:t>
            </a:r>
            <a:endParaRPr lang="en-US" sz="3200" dirty="0">
              <a:latin typeface="Minion Pro"/>
              <a:ea typeface="Calibri" panose="020F0502020204030204" pitchFamily="34" charset="0"/>
              <a:cs typeface="Times New Roman" panose="02020603050405020304" pitchFamily="18" charset="0"/>
            </a:endParaRPr>
          </a:p>
        </p:txBody>
      </p:sp>
      <p:sp>
        <p:nvSpPr>
          <p:cNvPr id="32" name="object 6"/>
          <p:cNvSpPr txBox="1"/>
          <p:nvPr/>
        </p:nvSpPr>
        <p:spPr>
          <a:xfrm>
            <a:off x="6221580" y="900640"/>
            <a:ext cx="4318929" cy="870652"/>
          </a:xfrm>
          <a:prstGeom prst="rect">
            <a:avLst/>
          </a:prstGeom>
        </p:spPr>
        <p:txBody>
          <a:bodyPr vert="horz" wrap="square" lIns="0" tIns="8792" rIns="0" bIns="0" rtlCol="0">
            <a:spAutoFit/>
          </a:bodyPr>
          <a:lstStyle/>
          <a:p>
            <a:pPr algn="just"/>
            <a:r>
              <a:rPr lang="en-US" sz="2800" dirty="0"/>
              <a:t> </a:t>
            </a:r>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tư</a:t>
            </a:r>
            <a:r>
              <a:rPr lang="en-US" sz="2800" dirty="0"/>
              <a:t> </a:t>
            </a:r>
            <a:r>
              <a:rPr lang="en-US" sz="2800" dirty="0" err="1"/>
              <a:t>vấn</a:t>
            </a:r>
            <a:r>
              <a:rPr lang="en-US" sz="2800" dirty="0"/>
              <a:t> </a:t>
            </a:r>
            <a:r>
              <a:rPr lang="en-US" sz="2800" dirty="0" err="1"/>
              <a:t>về</a:t>
            </a:r>
            <a:r>
              <a:rPr lang="en-US" sz="2800" dirty="0"/>
              <a:t> </a:t>
            </a:r>
            <a:r>
              <a:rPr lang="en-US" sz="2800" dirty="0" err="1"/>
              <a:t>các</a:t>
            </a:r>
            <a:r>
              <a:rPr lang="en-US" sz="2800" dirty="0"/>
              <a:t> </a:t>
            </a:r>
            <a:r>
              <a:rPr lang="en-US" sz="2800" dirty="0" err="1"/>
              <a:t>vấn</a:t>
            </a:r>
            <a:r>
              <a:rPr lang="en-US" sz="2800" dirty="0"/>
              <a:t> </a:t>
            </a:r>
            <a:r>
              <a:rPr lang="en-US" sz="2800" dirty="0" err="1"/>
              <a:t>đề</a:t>
            </a:r>
            <a:r>
              <a:rPr lang="en-US" sz="2800" dirty="0"/>
              <a:t> </a:t>
            </a:r>
            <a:r>
              <a:rPr lang="en-US" sz="2800" dirty="0" err="1"/>
              <a:t>tâm</a:t>
            </a:r>
            <a:r>
              <a:rPr lang="en-US" sz="2800" dirty="0"/>
              <a:t> </a:t>
            </a:r>
            <a:r>
              <a:rPr lang="en-US" sz="2800" dirty="0" err="1"/>
              <a:t>sinh</a:t>
            </a:r>
            <a:r>
              <a:rPr lang="en-US" sz="2800" dirty="0"/>
              <a:t> </a:t>
            </a:r>
            <a:r>
              <a:rPr lang="en-US" sz="2800" dirty="0" err="1"/>
              <a:t>lý</a:t>
            </a:r>
            <a:endParaRPr lang="x-none" sz="2400" dirty="0">
              <a:cs typeface="Arial" panose="020B0604020202020204" pitchFamily="34" charset="0"/>
            </a:endParaRPr>
          </a:p>
        </p:txBody>
      </p:sp>
      <p:sp>
        <p:nvSpPr>
          <p:cNvPr id="33" name="object 8"/>
          <p:cNvSpPr txBox="1"/>
          <p:nvPr/>
        </p:nvSpPr>
        <p:spPr>
          <a:xfrm>
            <a:off x="1415656" y="2076955"/>
            <a:ext cx="4528478" cy="440209"/>
          </a:xfrm>
          <a:prstGeom prst="rect">
            <a:avLst/>
          </a:prstGeom>
        </p:spPr>
        <p:txBody>
          <a:bodyPr vert="horz" wrap="square" lIns="0" tIns="9232" rIns="0" bIns="0" rtlCol="0">
            <a:spAutoFit/>
          </a:bodyPr>
          <a:lstStyle/>
          <a:p>
            <a:pPr algn="just"/>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tư</a:t>
            </a:r>
            <a:r>
              <a:rPr lang="en-US" sz="2800" dirty="0"/>
              <a:t> </a:t>
            </a:r>
            <a:r>
              <a:rPr lang="en-US" sz="2800" dirty="0" err="1"/>
              <a:t>vấn</a:t>
            </a:r>
            <a:r>
              <a:rPr lang="en-US" sz="2800" dirty="0"/>
              <a:t> </a:t>
            </a:r>
            <a:r>
              <a:rPr lang="en-US" sz="2800" dirty="0" err="1"/>
              <a:t>xã</a:t>
            </a:r>
            <a:r>
              <a:rPr lang="en-US" sz="2800" dirty="0"/>
              <a:t> </a:t>
            </a:r>
            <a:r>
              <a:rPr lang="en-US" sz="2800" dirty="0" err="1" smtClean="0"/>
              <a:t>hội</a:t>
            </a:r>
            <a:endParaRPr lang="x-none" sz="3200" dirty="0">
              <a:cs typeface="Arial" panose="020B0604020202020204" pitchFamily="34" charset="0"/>
            </a:endParaRPr>
          </a:p>
        </p:txBody>
      </p:sp>
      <p:sp>
        <p:nvSpPr>
          <p:cNvPr id="34" name="object 14"/>
          <p:cNvSpPr txBox="1"/>
          <p:nvPr/>
        </p:nvSpPr>
        <p:spPr>
          <a:xfrm>
            <a:off x="6181631" y="3159906"/>
            <a:ext cx="4372563" cy="871097"/>
          </a:xfrm>
          <a:prstGeom prst="rect">
            <a:avLst/>
          </a:prstGeom>
        </p:spPr>
        <p:txBody>
          <a:bodyPr vert="horz" wrap="square" lIns="0" tIns="9232" rIns="0" bIns="0" rtlCol="0">
            <a:spAutoFit/>
          </a:bodyPr>
          <a:lstStyle/>
          <a:p>
            <a:pPr algn="just"/>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tư</a:t>
            </a:r>
            <a:r>
              <a:rPr lang="en-US" sz="2800" dirty="0"/>
              <a:t> </a:t>
            </a:r>
            <a:r>
              <a:rPr lang="en-US" sz="2800" dirty="0" err="1"/>
              <a:t>vấn</a:t>
            </a:r>
            <a:r>
              <a:rPr lang="en-US" sz="2800" dirty="0"/>
              <a:t> </a:t>
            </a:r>
            <a:r>
              <a:rPr lang="en-US" sz="2800" dirty="0" err="1"/>
              <a:t>giáo</a:t>
            </a:r>
            <a:r>
              <a:rPr lang="en-US" sz="2800" dirty="0"/>
              <a:t> </a:t>
            </a:r>
            <a:r>
              <a:rPr lang="en-US" sz="2800" dirty="0" err="1"/>
              <a:t>dục</a:t>
            </a:r>
            <a:r>
              <a:rPr lang="en-US" sz="2800" dirty="0"/>
              <a:t> </a:t>
            </a:r>
            <a:r>
              <a:rPr lang="en-US" sz="2800" dirty="0" err="1"/>
              <a:t>học</a:t>
            </a:r>
            <a:r>
              <a:rPr lang="en-US" sz="2800" dirty="0"/>
              <a:t> </a:t>
            </a:r>
            <a:r>
              <a:rPr lang="en-US" sz="2800" dirty="0" err="1"/>
              <a:t>sinh</a:t>
            </a:r>
            <a:r>
              <a:rPr lang="en-US" sz="2800" dirty="0"/>
              <a:t> </a:t>
            </a:r>
            <a:r>
              <a:rPr lang="en-US" sz="2800" dirty="0" err="1"/>
              <a:t>chưa</a:t>
            </a:r>
            <a:r>
              <a:rPr lang="en-US" sz="2800" dirty="0"/>
              <a:t> </a:t>
            </a:r>
            <a:r>
              <a:rPr lang="en-US" sz="2800" dirty="0" err="1"/>
              <a:t>ngoan</a:t>
            </a:r>
            <a:endParaRPr lang="x-none" sz="3200" dirty="0">
              <a:cs typeface="Arial" panose="020B0604020202020204" pitchFamily="34" charset="0"/>
            </a:endParaRPr>
          </a:p>
        </p:txBody>
      </p:sp>
      <p:sp>
        <p:nvSpPr>
          <p:cNvPr id="35" name="object 12"/>
          <p:cNvSpPr txBox="1"/>
          <p:nvPr/>
        </p:nvSpPr>
        <p:spPr>
          <a:xfrm>
            <a:off x="1415656" y="4440228"/>
            <a:ext cx="4533899" cy="870652"/>
          </a:xfrm>
          <a:prstGeom prst="rect">
            <a:avLst/>
          </a:prstGeom>
        </p:spPr>
        <p:txBody>
          <a:bodyPr vert="horz" wrap="square" lIns="0" tIns="8792" rIns="0" bIns="0" rtlCol="0">
            <a:spAutoFit/>
          </a:bodyPr>
          <a:lstStyle/>
          <a:p>
            <a:pPr algn="just"/>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tư</a:t>
            </a:r>
            <a:r>
              <a:rPr lang="en-US" sz="2800" dirty="0"/>
              <a:t> </a:t>
            </a:r>
            <a:r>
              <a:rPr lang="en-US" sz="2800" dirty="0" err="1"/>
              <a:t>vấn</a:t>
            </a:r>
            <a:r>
              <a:rPr lang="en-US" sz="2800" dirty="0"/>
              <a:t> </a:t>
            </a:r>
            <a:r>
              <a:rPr lang="en-US" sz="2800" dirty="0" err="1"/>
              <a:t>học</a:t>
            </a:r>
            <a:r>
              <a:rPr lang="en-US" sz="2800" dirty="0"/>
              <a:t> </a:t>
            </a:r>
            <a:r>
              <a:rPr lang="en-US" sz="2800" dirty="0" err="1"/>
              <a:t>tập-hướng</a:t>
            </a:r>
            <a:r>
              <a:rPr lang="en-US" sz="2800" dirty="0"/>
              <a:t> </a:t>
            </a:r>
            <a:r>
              <a:rPr lang="en-US" sz="2800" dirty="0" err="1"/>
              <a:t>nghiệp</a:t>
            </a:r>
            <a:endParaRPr lang="x-none" sz="3200" dirty="0">
              <a:cs typeface="Arial" panose="020B0604020202020204" pitchFamily="34" charset="0"/>
            </a:endParaRPr>
          </a:p>
        </p:txBody>
      </p:sp>
    </p:spTree>
    <p:extLst>
      <p:ext uri="{BB962C8B-B14F-4D97-AF65-F5344CB8AC3E}">
        <p14:creationId xmlns:p14="http://schemas.microsoft.com/office/powerpoint/2010/main" val="3602953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4863D8-7229-4D6D-A731-60A3F0E585B8}"/>
              </a:ext>
            </a:extLst>
          </p:cNvPr>
          <p:cNvGraphicFramePr>
            <a:graphicFrameLocks noGrp="1"/>
          </p:cNvGraphicFramePr>
          <p:nvPr>
            <p:ph idx="4294967295"/>
            <p:extLst>
              <p:ext uri="{D42A27DB-BD31-4B8C-83A1-F6EECF244321}">
                <p14:modId xmlns:p14="http://schemas.microsoft.com/office/powerpoint/2010/main" val="4081679670"/>
              </p:ext>
            </p:extLst>
          </p:nvPr>
        </p:nvGraphicFramePr>
        <p:xfrm>
          <a:off x="3171245" y="1534248"/>
          <a:ext cx="5303838" cy="447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 name="Title 1">
            <a:extLst>
              <a:ext uri="{FF2B5EF4-FFF2-40B4-BE49-F238E27FC236}">
                <a16:creationId xmlns:a16="http://schemas.microsoft.com/office/drawing/2014/main" id="{98C357BD-87B2-D240-9156-8374B4370285}"/>
              </a:ext>
            </a:extLst>
          </p:cNvPr>
          <p:cNvSpPr txBox="1">
            <a:spLocks/>
          </p:cNvSpPr>
          <p:nvPr/>
        </p:nvSpPr>
        <p:spPr>
          <a:xfrm>
            <a:off x="1074630" y="409236"/>
            <a:ext cx="9636913" cy="973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vi-VN" sz="3200" b="1" dirty="0" smtClean="0"/>
              <a:t>ĐIỀU KIỆN </a:t>
            </a:r>
            <a:r>
              <a:rPr lang="en-US" sz="3200" b="1" dirty="0" smtClean="0"/>
              <a:t>TỔ CHỨC HOẠT ĐỘNG PHÒNG THAM VẤN</a:t>
            </a:r>
            <a:endParaRPr lang="en-US" sz="3200" dirty="0"/>
          </a:p>
        </p:txBody>
      </p:sp>
    </p:spTree>
    <p:extLst>
      <p:ext uri="{BB962C8B-B14F-4D97-AF65-F5344CB8AC3E}">
        <p14:creationId xmlns:p14="http://schemas.microsoft.com/office/powerpoint/2010/main" val="2883093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4494-5B69-CA42-9D0E-AF4EA676AEFD}"/>
              </a:ext>
            </a:extLst>
          </p:cNvPr>
          <p:cNvSpPr>
            <a:spLocks noGrp="1"/>
          </p:cNvSpPr>
          <p:nvPr>
            <p:ph type="title"/>
          </p:nvPr>
        </p:nvSpPr>
        <p:spPr/>
        <p:txBody>
          <a:bodyPr/>
          <a:lstStyle/>
          <a:p>
            <a:r>
              <a:rPr lang="en-VN" dirty="0"/>
              <a:t>	</a:t>
            </a:r>
          </a:p>
        </p:txBody>
      </p:sp>
      <p:sp>
        <p:nvSpPr>
          <p:cNvPr id="3" name="Content Placeholder 2">
            <a:extLst>
              <a:ext uri="{FF2B5EF4-FFF2-40B4-BE49-F238E27FC236}">
                <a16:creationId xmlns:a16="http://schemas.microsoft.com/office/drawing/2014/main" id="{D8A97736-A3DD-8E46-A412-A58C1103AA12}"/>
              </a:ext>
            </a:extLst>
          </p:cNvPr>
          <p:cNvSpPr>
            <a:spLocks noGrp="1"/>
          </p:cNvSpPr>
          <p:nvPr>
            <p:ph idx="1"/>
          </p:nvPr>
        </p:nvSpPr>
        <p:spPr>
          <a:xfrm>
            <a:off x="1484853" y="2141552"/>
            <a:ext cx="4490509" cy="2727296"/>
          </a:xfrm>
        </p:spPr>
        <p:txBody>
          <a:bodyPr>
            <a:normAutofit fontScale="92500" lnSpcReduction="20000"/>
          </a:bodyPr>
          <a:lstStyle/>
          <a:p>
            <a:pPr lvl="0" defTabSz="577850">
              <a:spcBef>
                <a:spcPct val="0"/>
              </a:spcBef>
              <a:spcAft>
                <a:spcPct val="15000"/>
              </a:spcAft>
            </a:pPr>
            <a:r>
              <a:rPr lang="vi-VN" dirty="0"/>
              <a:t>Nhà trường có Tổ Tư vấn, hỗ trợ học </a:t>
            </a:r>
            <a:r>
              <a:rPr lang="vi-VN" dirty="0" smtClean="0"/>
              <a:t>sinh</a:t>
            </a:r>
            <a:r>
              <a:rPr lang="en-US" dirty="0" smtClean="0"/>
              <a:t>.</a:t>
            </a:r>
            <a:r>
              <a:rPr lang="vi-VN" dirty="0" smtClean="0"/>
              <a:t> </a:t>
            </a:r>
            <a:endParaRPr lang="en-US" dirty="0">
              <a:latin typeface="Calibri" panose="020F0502020204030204" pitchFamily="34" charset="0"/>
              <a:cs typeface="Calibri" panose="020F0502020204030204" pitchFamily="34" charset="0"/>
            </a:endParaRPr>
          </a:p>
          <a:p>
            <a:pPr lvl="0"/>
            <a:endParaRPr lang="en-US" dirty="0" smtClean="0"/>
          </a:p>
          <a:p>
            <a:pPr lvl="0"/>
            <a:endParaRPr lang="en-US" dirty="0"/>
          </a:p>
          <a:p>
            <a:pPr lvl="0"/>
            <a:r>
              <a:rPr lang="en-US" dirty="0" smtClean="0"/>
              <a:t>B</a:t>
            </a:r>
            <a:r>
              <a:rPr lang="vi-VN" dirty="0" smtClean="0"/>
              <a:t>ố </a:t>
            </a:r>
            <a:r>
              <a:rPr lang="vi-VN" dirty="0"/>
              <a:t>trí cán bộ, giáo viên kiêm nhiệm để thực hiện</a:t>
            </a:r>
            <a:r>
              <a:rPr lang="en-VN" dirty="0" smtClean="0"/>
              <a:t>Mục </a:t>
            </a:r>
            <a:r>
              <a:rPr lang="en-VN" dirty="0"/>
              <a:t>tiêu phát triển đội </a:t>
            </a:r>
            <a:r>
              <a:rPr lang="en-VN" dirty="0" smtClean="0"/>
              <a:t>ngũ</a:t>
            </a:r>
            <a:r>
              <a:rPr lang="en-US" dirty="0" smtClean="0"/>
              <a:t>.</a:t>
            </a:r>
            <a:r>
              <a:rPr lang="en-VN" dirty="0" smtClean="0"/>
              <a:t> </a:t>
            </a:r>
            <a:endParaRPr lang="en-VN" dirty="0"/>
          </a:p>
        </p:txBody>
      </p:sp>
      <p:sp>
        <p:nvSpPr>
          <p:cNvPr id="4" name="Slide Number Placeholder 3">
            <a:extLst>
              <a:ext uri="{FF2B5EF4-FFF2-40B4-BE49-F238E27FC236}">
                <a16:creationId xmlns:a16="http://schemas.microsoft.com/office/drawing/2014/main" id="{7AA23B8F-C4FF-7E43-8764-D04C0EB50494}"/>
              </a:ext>
            </a:extLst>
          </p:cNvPr>
          <p:cNvSpPr>
            <a:spLocks noGrp="1"/>
          </p:cNvSpPr>
          <p:nvPr>
            <p:ph type="sldNum" sz="quarter" idx="12"/>
          </p:nvPr>
        </p:nvSpPr>
        <p:spPr/>
        <p:txBody>
          <a:bodyPr/>
          <a:lstStyle/>
          <a:p>
            <a:fld id="{D65CCA33-A393-1F49-8828-0A36AD9AB23F}" type="slidenum">
              <a:rPr lang="x-none" smtClean="0"/>
              <a:t>42</a:t>
            </a:fld>
            <a:endParaRPr lang="x-none"/>
          </a:p>
        </p:txBody>
      </p:sp>
      <p:sp>
        <p:nvSpPr>
          <p:cNvPr id="5" name="Rectangle 4">
            <a:extLst>
              <a:ext uri="{FF2B5EF4-FFF2-40B4-BE49-F238E27FC236}">
                <a16:creationId xmlns:a16="http://schemas.microsoft.com/office/drawing/2014/main" id="{43512628-B52F-0E4E-AB97-84FBC8FED002}"/>
              </a:ext>
            </a:extLst>
          </p:cNvPr>
          <p:cNvSpPr/>
          <p:nvPr/>
        </p:nvSpPr>
        <p:spPr>
          <a:xfrm>
            <a:off x="836778" y="413265"/>
            <a:ext cx="9812892" cy="646331"/>
          </a:xfrm>
          <a:prstGeom prst="rect">
            <a:avLst/>
          </a:prstGeom>
        </p:spPr>
        <p:txBody>
          <a:bodyPr wrap="square">
            <a:spAutoFit/>
          </a:bodyPr>
          <a:lstStyle/>
          <a:p>
            <a:pPr algn="ctr"/>
            <a:r>
              <a:rPr lang="en-US" sz="3600" b="1" dirty="0"/>
              <a:t>1. </a:t>
            </a:r>
            <a:r>
              <a:rPr lang="en-US" sz="3600" b="1" dirty="0" err="1"/>
              <a:t>Tổ</a:t>
            </a:r>
            <a:r>
              <a:rPr lang="en-US" sz="3600" b="1" dirty="0"/>
              <a:t> </a:t>
            </a:r>
            <a:r>
              <a:rPr lang="en-US" sz="3600" b="1" dirty="0" err="1"/>
              <a:t>chức</a:t>
            </a:r>
            <a:r>
              <a:rPr lang="en-US" sz="3600" b="1" dirty="0"/>
              <a:t>, </a:t>
            </a:r>
            <a:r>
              <a:rPr lang="en-US" sz="3600" b="1" dirty="0" err="1"/>
              <a:t>cán</a:t>
            </a:r>
            <a:r>
              <a:rPr lang="en-US" sz="3600" b="1" dirty="0"/>
              <a:t> </a:t>
            </a:r>
            <a:r>
              <a:rPr lang="en-US" sz="3600" b="1" dirty="0" err="1"/>
              <a:t>bộ</a:t>
            </a:r>
            <a:endParaRPr lang="en-US" sz="3600" dirty="0"/>
          </a:p>
        </p:txBody>
      </p:sp>
      <p:cxnSp>
        <p:nvCxnSpPr>
          <p:cNvPr id="6" name="Straight Connector 5">
            <a:extLst>
              <a:ext uri="{FF2B5EF4-FFF2-40B4-BE49-F238E27FC236}">
                <a16:creationId xmlns:a16="http://schemas.microsoft.com/office/drawing/2014/main" id="{FBF03BBB-9F67-4042-B6C3-8A29E16914D8}"/>
              </a:ext>
            </a:extLst>
          </p:cNvPr>
          <p:cNvCxnSpPr/>
          <p:nvPr/>
        </p:nvCxnSpPr>
        <p:spPr>
          <a:xfrm>
            <a:off x="836778" y="1705044"/>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003A55D-EAFE-4F75-A859-5D75F9CA7BD4}"/>
              </a:ext>
            </a:extLst>
          </p:cNvPr>
          <p:cNvPicPr>
            <a:picLocks noChangeAspect="1"/>
          </p:cNvPicPr>
          <p:nvPr/>
        </p:nvPicPr>
        <p:blipFill>
          <a:blip r:embed="rId2"/>
          <a:stretch>
            <a:fillRect/>
          </a:stretch>
        </p:blipFill>
        <p:spPr>
          <a:xfrm>
            <a:off x="5975363" y="3089067"/>
            <a:ext cx="499961" cy="499961"/>
          </a:xfrm>
          <a:prstGeom prst="rect">
            <a:avLst/>
          </a:prstGeom>
        </p:spPr>
      </p:pic>
      <p:pic>
        <p:nvPicPr>
          <p:cNvPr id="10" name="Picture 9" descr="Icon&#10;&#10;Description automatically generated">
            <a:extLst>
              <a:ext uri="{FF2B5EF4-FFF2-40B4-BE49-F238E27FC236}">
                <a16:creationId xmlns:a16="http://schemas.microsoft.com/office/drawing/2014/main" id="{2361D49E-07E6-4017-9D14-10A9CD70C3E1}"/>
              </a:ext>
            </a:extLst>
          </p:cNvPr>
          <p:cNvPicPr>
            <a:picLocks noChangeAspect="1"/>
          </p:cNvPicPr>
          <p:nvPr/>
        </p:nvPicPr>
        <p:blipFill>
          <a:blip r:embed="rId3"/>
          <a:stretch>
            <a:fillRect/>
          </a:stretch>
        </p:blipFill>
        <p:spPr>
          <a:xfrm>
            <a:off x="5975362" y="2365329"/>
            <a:ext cx="499961" cy="499961"/>
          </a:xfrm>
          <a:prstGeom prst="rect">
            <a:avLst/>
          </a:prstGeom>
        </p:spPr>
      </p:pic>
      <p:pic>
        <p:nvPicPr>
          <p:cNvPr id="16" name="Picture 15" descr="Icon&#10;&#10;Description automatically generated">
            <a:extLst>
              <a:ext uri="{FF2B5EF4-FFF2-40B4-BE49-F238E27FC236}">
                <a16:creationId xmlns:a16="http://schemas.microsoft.com/office/drawing/2014/main" id="{3D1959D6-183D-405D-B6A4-5B18ECF109E5}"/>
              </a:ext>
            </a:extLst>
          </p:cNvPr>
          <p:cNvPicPr>
            <a:picLocks noChangeAspect="1"/>
          </p:cNvPicPr>
          <p:nvPr/>
        </p:nvPicPr>
        <p:blipFill>
          <a:blip r:embed="rId4"/>
          <a:stretch>
            <a:fillRect/>
          </a:stretch>
        </p:blipFill>
        <p:spPr>
          <a:xfrm>
            <a:off x="969589" y="3908704"/>
            <a:ext cx="499961" cy="499961"/>
          </a:xfrm>
          <a:prstGeom prst="rect">
            <a:avLst/>
          </a:prstGeom>
        </p:spPr>
      </p:pic>
      <p:pic>
        <p:nvPicPr>
          <p:cNvPr id="18" name="Picture 17" descr="Icon&#10;&#10;Description automatically generated">
            <a:extLst>
              <a:ext uri="{FF2B5EF4-FFF2-40B4-BE49-F238E27FC236}">
                <a16:creationId xmlns:a16="http://schemas.microsoft.com/office/drawing/2014/main" id="{BEC98853-46FE-4BAC-972C-8B4B6A998ECE}"/>
              </a:ext>
            </a:extLst>
          </p:cNvPr>
          <p:cNvPicPr>
            <a:picLocks noChangeAspect="1"/>
          </p:cNvPicPr>
          <p:nvPr/>
        </p:nvPicPr>
        <p:blipFill>
          <a:blip r:embed="rId5"/>
          <a:stretch>
            <a:fillRect/>
          </a:stretch>
        </p:blipFill>
        <p:spPr>
          <a:xfrm>
            <a:off x="984892" y="2252141"/>
            <a:ext cx="499961" cy="499961"/>
          </a:xfrm>
          <a:prstGeom prst="rect">
            <a:avLst/>
          </a:prstGeom>
        </p:spPr>
      </p:pic>
      <p:pic>
        <p:nvPicPr>
          <p:cNvPr id="20" name="Picture 19" descr="Icon&#10;&#10;Description automatically generated">
            <a:extLst>
              <a:ext uri="{FF2B5EF4-FFF2-40B4-BE49-F238E27FC236}">
                <a16:creationId xmlns:a16="http://schemas.microsoft.com/office/drawing/2014/main" id="{B97D9F11-F85B-4C95-9A26-09077E8E72AE}"/>
              </a:ext>
            </a:extLst>
          </p:cNvPr>
          <p:cNvPicPr>
            <a:picLocks noChangeAspect="1"/>
          </p:cNvPicPr>
          <p:nvPr/>
        </p:nvPicPr>
        <p:blipFill>
          <a:blip r:embed="rId6"/>
          <a:stretch>
            <a:fillRect/>
          </a:stretch>
        </p:blipFill>
        <p:spPr>
          <a:xfrm>
            <a:off x="5975363" y="3882972"/>
            <a:ext cx="499960" cy="499960"/>
          </a:xfrm>
          <a:prstGeom prst="rect">
            <a:avLst/>
          </a:prstGeom>
        </p:spPr>
      </p:pic>
      <p:sp>
        <p:nvSpPr>
          <p:cNvPr id="22" name="Content Placeholder 2">
            <a:extLst>
              <a:ext uri="{FF2B5EF4-FFF2-40B4-BE49-F238E27FC236}">
                <a16:creationId xmlns:a16="http://schemas.microsoft.com/office/drawing/2014/main" id="{7699230F-24A7-40B3-A782-FD503C06A27D}"/>
              </a:ext>
            </a:extLst>
          </p:cNvPr>
          <p:cNvSpPr txBox="1">
            <a:spLocks/>
          </p:cNvSpPr>
          <p:nvPr/>
        </p:nvSpPr>
        <p:spPr>
          <a:xfrm>
            <a:off x="6610525" y="2077924"/>
            <a:ext cx="4949505" cy="2854551"/>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n-US" dirty="0" smtClean="0"/>
              <a:t> </a:t>
            </a:r>
            <a:r>
              <a:rPr lang="vi-VN" dirty="0" smtClean="0"/>
              <a:t>Đại </a:t>
            </a:r>
            <a:r>
              <a:rPr lang="vi-VN" dirty="0"/>
              <a:t>diện lãnh đạo nhà trường làm Tổ </a:t>
            </a:r>
            <a:r>
              <a:rPr lang="vi-VN" dirty="0" smtClean="0"/>
              <a:t>trưởng</a:t>
            </a:r>
            <a:endParaRPr lang="en-US" dirty="0" smtClean="0"/>
          </a:p>
          <a:p>
            <a:pPr>
              <a:lnSpc>
                <a:spcPct val="100000"/>
              </a:lnSpc>
              <a:spcBef>
                <a:spcPts val="0"/>
              </a:spcBef>
              <a:buFont typeface="Wingdings" panose="05000000000000000000" pitchFamily="2" charset="2"/>
              <a:buChar char="Ø"/>
            </a:pPr>
            <a:endParaRPr lang="en-US" dirty="0"/>
          </a:p>
          <a:p>
            <a:pPr>
              <a:lnSpc>
                <a:spcPct val="100000"/>
              </a:lnSpc>
              <a:spcBef>
                <a:spcPts val="0"/>
              </a:spcBef>
              <a:buFont typeface="Wingdings" panose="05000000000000000000" pitchFamily="2" charset="2"/>
              <a:buChar char="Ø"/>
            </a:pPr>
            <a:r>
              <a:rPr lang="en-US" dirty="0" smtClean="0"/>
              <a:t> T</a:t>
            </a:r>
            <a:r>
              <a:rPr lang="vi-VN" dirty="0" smtClean="0"/>
              <a:t>hành </a:t>
            </a:r>
            <a:r>
              <a:rPr lang="vi-VN" dirty="0"/>
              <a:t>viên là cán bộ, giáo viên kiêm nhiệm công tác tư vấn tâm lý, nhân viên y tế trường học, cán bộ, giáo viên phụ trách công tác Đoàn, Đội, đại diện cha mẹ học sinh và một số học sinh là cán bộ lớp, cán bộ Đoàn, Đội.</a:t>
            </a:r>
            <a:endParaRPr lang="en-US" dirty="0"/>
          </a:p>
          <a:p>
            <a:pPr marL="0" indent="0">
              <a:lnSpc>
                <a:spcPct val="100000"/>
              </a:lnSpc>
              <a:spcBef>
                <a:spcPts val="0"/>
              </a:spcBef>
              <a:buFont typeface="Arial" panose="020B0604020202020204" pitchFamily="34" charset="0"/>
              <a:buNone/>
            </a:pPr>
            <a:r>
              <a:rPr lang="en-VN" dirty="0" smtClean="0"/>
              <a:t> </a:t>
            </a:r>
            <a:endParaRPr lang="en-VN" dirty="0"/>
          </a:p>
        </p:txBody>
      </p:sp>
      <p:pic>
        <p:nvPicPr>
          <p:cNvPr id="24" name="Picture 31">
            <a:extLst>
              <a:ext uri="{FF2B5EF4-FFF2-40B4-BE49-F238E27FC236}">
                <a16:creationId xmlns:a16="http://schemas.microsoft.com/office/drawing/2014/main" id="{C353170C-1FDB-44A9-9E08-42765EA245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7792" y="5069747"/>
            <a:ext cx="1587500"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85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A26FE4-4C20-274A-95C8-26B2D82ED14D}"/>
              </a:ext>
            </a:extLst>
          </p:cNvPr>
          <p:cNvSpPr>
            <a:spLocks noGrp="1"/>
          </p:cNvSpPr>
          <p:nvPr>
            <p:ph type="title" idx="4294967295"/>
          </p:nvPr>
        </p:nvSpPr>
        <p:spPr>
          <a:xfrm>
            <a:off x="1085500" y="397956"/>
            <a:ext cx="9903374" cy="1008993"/>
          </a:xfrm>
          <a:prstGeom prst="rect">
            <a:avLst/>
          </a:prstGeom>
        </p:spPr>
        <p:txBody>
          <a:bodyPr>
            <a:noAutofit/>
          </a:bodyPr>
          <a:lstStyle/>
          <a:p>
            <a:r>
              <a:rPr lang="en-US" sz="2800" b="1" dirty="0" smtClean="0"/>
              <a:t>2. </a:t>
            </a:r>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endParaRPr lang="en-VN" sz="2800" dirty="0"/>
          </a:p>
        </p:txBody>
      </p:sp>
      <p:sp>
        <p:nvSpPr>
          <p:cNvPr id="9" name="Content Placeholder 8">
            <a:extLst>
              <a:ext uri="{FF2B5EF4-FFF2-40B4-BE49-F238E27FC236}">
                <a16:creationId xmlns:a16="http://schemas.microsoft.com/office/drawing/2014/main" id="{37F3FF03-67D6-F44A-81E1-C985E27FD018}"/>
              </a:ext>
            </a:extLst>
          </p:cNvPr>
          <p:cNvSpPr>
            <a:spLocks noGrp="1"/>
          </p:cNvSpPr>
          <p:nvPr>
            <p:ph idx="1"/>
          </p:nvPr>
        </p:nvSpPr>
        <p:spPr>
          <a:xfrm>
            <a:off x="1962150" y="1934504"/>
            <a:ext cx="9232943" cy="4351338"/>
          </a:xfrm>
        </p:spPr>
        <p:txBody>
          <a:bodyPr/>
          <a:lstStyle/>
          <a:p>
            <a:pPr>
              <a:lnSpc>
                <a:spcPct val="100000"/>
              </a:lnSpc>
            </a:pPr>
            <a:r>
              <a:rPr lang="en-US" dirty="0"/>
              <a:t>P</a:t>
            </a:r>
            <a:r>
              <a:rPr lang="vi-VN" dirty="0" smtClean="0"/>
              <a:t>hòng </a:t>
            </a:r>
            <a:r>
              <a:rPr lang="vi-VN" dirty="0"/>
              <a:t>tư vấn tâm lý </a:t>
            </a:r>
            <a:r>
              <a:rPr lang="vi-VN" dirty="0" smtClean="0"/>
              <a:t>riêng</a:t>
            </a:r>
            <a:r>
              <a:rPr lang="en-US" dirty="0" smtClean="0"/>
              <a:t>: </a:t>
            </a:r>
          </a:p>
          <a:p>
            <a:pPr>
              <a:lnSpc>
                <a:spcPct val="100000"/>
              </a:lnSpc>
              <a:buFontTx/>
              <a:buChar char="-"/>
            </a:pPr>
            <a:r>
              <a:rPr lang="vi-VN" dirty="0" smtClean="0"/>
              <a:t>đảm </a:t>
            </a:r>
            <a:r>
              <a:rPr lang="vi-VN" dirty="0"/>
              <a:t>bảo tính riêng tư, kín đáo, </a:t>
            </a:r>
            <a:endParaRPr lang="en-US" dirty="0" smtClean="0"/>
          </a:p>
          <a:p>
            <a:pPr>
              <a:lnSpc>
                <a:spcPct val="100000"/>
              </a:lnSpc>
              <a:buFontTx/>
              <a:buChar char="-"/>
            </a:pPr>
            <a:r>
              <a:rPr lang="vi-VN" dirty="0" smtClean="0"/>
              <a:t>dễ </a:t>
            </a:r>
            <a:r>
              <a:rPr lang="vi-VN" dirty="0"/>
              <a:t>tiếp cận và phù hợp để tổ chức hoạt động tư </a:t>
            </a:r>
            <a:r>
              <a:rPr lang="vi-VN" dirty="0" smtClean="0"/>
              <a:t>vấn</a:t>
            </a:r>
            <a:r>
              <a:rPr lang="en-US" dirty="0" smtClean="0"/>
              <a:t>.</a:t>
            </a:r>
            <a:r>
              <a:rPr lang="vi-VN" dirty="0" smtClean="0"/>
              <a:t> </a:t>
            </a:r>
            <a:endParaRPr lang="en-US" dirty="0" smtClean="0"/>
          </a:p>
          <a:p>
            <a:pPr marL="0" indent="0">
              <a:buNone/>
            </a:pPr>
            <a:endParaRPr lang="en-US" dirty="0" smtClean="0"/>
          </a:p>
          <a:p>
            <a:r>
              <a:rPr lang="en-US" dirty="0" smtClean="0"/>
              <a:t>T</a:t>
            </a:r>
            <a:r>
              <a:rPr lang="vi-VN" dirty="0" smtClean="0"/>
              <a:t>rang </a:t>
            </a:r>
            <a:r>
              <a:rPr lang="vi-VN" dirty="0"/>
              <a:t>bị cơ sở vật chất, trang thiết bị, </a:t>
            </a:r>
            <a:endParaRPr lang="en-US" dirty="0" smtClean="0"/>
          </a:p>
          <a:p>
            <a:r>
              <a:rPr lang="en-US" dirty="0"/>
              <a:t>T</a:t>
            </a:r>
            <a:r>
              <a:rPr lang="vi-VN" dirty="0" smtClean="0"/>
              <a:t>ài </a:t>
            </a:r>
            <a:r>
              <a:rPr lang="vi-VN" dirty="0"/>
              <a:t>liệu, học liệu cần thiết để đảm bảo thực hiện nhiệm vụ tư vấn</a:t>
            </a:r>
            <a:r>
              <a:rPr lang="vi-VN" dirty="0" smtClean="0"/>
              <a:t>.</a:t>
            </a:r>
            <a:endParaRPr lang="en-US" dirty="0"/>
          </a:p>
        </p:txBody>
      </p:sp>
      <p:sp>
        <p:nvSpPr>
          <p:cNvPr id="2" name="Slide Number Placeholder 1">
            <a:extLst>
              <a:ext uri="{FF2B5EF4-FFF2-40B4-BE49-F238E27FC236}">
                <a16:creationId xmlns:a16="http://schemas.microsoft.com/office/drawing/2014/main" id="{67988A5A-F558-7346-8511-43301130641B}"/>
              </a:ext>
            </a:extLst>
          </p:cNvPr>
          <p:cNvSpPr>
            <a:spLocks noGrp="1"/>
          </p:cNvSpPr>
          <p:nvPr>
            <p:ph type="sldNum" sz="quarter" idx="12"/>
          </p:nvPr>
        </p:nvSpPr>
        <p:spPr/>
        <p:txBody>
          <a:bodyPr/>
          <a:lstStyle/>
          <a:p>
            <a:fld id="{D65CCA33-A393-1F49-8828-0A36AD9AB23F}" type="slidenum">
              <a:rPr lang="x-none" smtClean="0"/>
              <a:t>43</a:t>
            </a:fld>
            <a:endParaRPr lang="x-none"/>
          </a:p>
        </p:txBody>
      </p:sp>
      <p:cxnSp>
        <p:nvCxnSpPr>
          <p:cNvPr id="5" name="Straight Connector 4">
            <a:extLst>
              <a:ext uri="{FF2B5EF4-FFF2-40B4-BE49-F238E27FC236}">
                <a16:creationId xmlns:a16="http://schemas.microsoft.com/office/drawing/2014/main" id="{B82CD0F4-97E4-4E74-A34D-8B1ED79811BE}"/>
              </a:ext>
            </a:extLst>
          </p:cNvPr>
          <p:cNvCxnSpPr/>
          <p:nvPr/>
        </p:nvCxnSpPr>
        <p:spPr>
          <a:xfrm>
            <a:off x="1085500" y="1413458"/>
            <a:ext cx="102412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568F6A6-3F10-4FF7-B385-5D004A81D258}"/>
              </a:ext>
            </a:extLst>
          </p:cNvPr>
          <p:cNvPicPr>
            <a:picLocks noChangeAspect="1"/>
          </p:cNvPicPr>
          <p:nvPr/>
        </p:nvPicPr>
        <p:blipFill>
          <a:blip r:embed="rId2"/>
          <a:stretch>
            <a:fillRect/>
          </a:stretch>
        </p:blipFill>
        <p:spPr>
          <a:xfrm>
            <a:off x="919610" y="3851444"/>
            <a:ext cx="722587" cy="722587"/>
          </a:xfrm>
          <a:prstGeom prst="rect">
            <a:avLst/>
          </a:prstGeom>
        </p:spPr>
      </p:pic>
      <p:pic>
        <p:nvPicPr>
          <p:cNvPr id="15" name="Picture 14" descr="Icon&#10;&#10;Description automatically generated">
            <a:extLst>
              <a:ext uri="{FF2B5EF4-FFF2-40B4-BE49-F238E27FC236}">
                <a16:creationId xmlns:a16="http://schemas.microsoft.com/office/drawing/2014/main" id="{DA77A3E0-EE62-448E-A7F1-A63F6EDA26C6}"/>
              </a:ext>
            </a:extLst>
          </p:cNvPr>
          <p:cNvPicPr>
            <a:picLocks noChangeAspect="1"/>
          </p:cNvPicPr>
          <p:nvPr/>
        </p:nvPicPr>
        <p:blipFill>
          <a:blip r:embed="rId3"/>
          <a:stretch>
            <a:fillRect/>
          </a:stretch>
        </p:blipFill>
        <p:spPr>
          <a:xfrm>
            <a:off x="912572" y="4827627"/>
            <a:ext cx="722586" cy="722586"/>
          </a:xfrm>
          <a:prstGeom prst="rect">
            <a:avLst/>
          </a:prstGeom>
        </p:spPr>
      </p:pic>
      <p:pic>
        <p:nvPicPr>
          <p:cNvPr id="19" name="Picture 18">
            <a:extLst>
              <a:ext uri="{FF2B5EF4-FFF2-40B4-BE49-F238E27FC236}">
                <a16:creationId xmlns:a16="http://schemas.microsoft.com/office/drawing/2014/main" id="{D293B714-1138-44EF-8A6C-F16A148E6395}"/>
              </a:ext>
            </a:extLst>
          </p:cNvPr>
          <p:cNvPicPr>
            <a:picLocks noChangeAspect="1"/>
          </p:cNvPicPr>
          <p:nvPr/>
        </p:nvPicPr>
        <p:blipFill>
          <a:blip r:embed="rId4"/>
          <a:stretch>
            <a:fillRect/>
          </a:stretch>
        </p:blipFill>
        <p:spPr>
          <a:xfrm>
            <a:off x="912572" y="2880991"/>
            <a:ext cx="722586" cy="722586"/>
          </a:xfrm>
          <a:prstGeom prst="rect">
            <a:avLst/>
          </a:prstGeom>
        </p:spPr>
      </p:pic>
      <p:pic>
        <p:nvPicPr>
          <p:cNvPr id="21" name="Picture 20" descr="Icon&#10;&#10;Description automatically generated">
            <a:extLst>
              <a:ext uri="{FF2B5EF4-FFF2-40B4-BE49-F238E27FC236}">
                <a16:creationId xmlns:a16="http://schemas.microsoft.com/office/drawing/2014/main" id="{F5E617F2-7D08-4538-BBDD-104EEA2459E8}"/>
              </a:ext>
            </a:extLst>
          </p:cNvPr>
          <p:cNvPicPr>
            <a:picLocks noChangeAspect="1"/>
          </p:cNvPicPr>
          <p:nvPr/>
        </p:nvPicPr>
        <p:blipFill>
          <a:blip r:embed="rId5"/>
          <a:stretch>
            <a:fillRect/>
          </a:stretch>
        </p:blipFill>
        <p:spPr>
          <a:xfrm>
            <a:off x="856592" y="1914923"/>
            <a:ext cx="722586" cy="722586"/>
          </a:xfrm>
          <a:prstGeom prst="rect">
            <a:avLst/>
          </a:prstGeom>
        </p:spPr>
      </p:pic>
    </p:spTree>
    <p:extLst>
      <p:ext uri="{BB962C8B-B14F-4D97-AF65-F5344CB8AC3E}">
        <p14:creationId xmlns:p14="http://schemas.microsoft.com/office/powerpoint/2010/main" val="1435544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D9FEEA-90B2-4546-9694-26853715A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6F715-2008-49F6-9864-09B075EFB7DF}"/>
              </a:ext>
            </a:extLst>
          </p:cNvPr>
          <p:cNvSpPr>
            <a:spLocks noGrp="1"/>
          </p:cNvSpPr>
          <p:nvPr>
            <p:ph type="title" idx="4294967295"/>
          </p:nvPr>
        </p:nvSpPr>
        <p:spPr>
          <a:xfrm>
            <a:off x="666207" y="495300"/>
            <a:ext cx="11525794" cy="758825"/>
          </a:xfrm>
          <a:prstGeom prst="rect">
            <a:avLst/>
          </a:prstGeom>
        </p:spPr>
        <p:txBody>
          <a:bodyPr/>
          <a:lstStyle/>
          <a:p>
            <a:r>
              <a:rPr lang="pt-BR" sz="4000" b="1" dirty="0"/>
              <a:t>3</a:t>
            </a:r>
            <a:r>
              <a:rPr lang="pt-BR" sz="4000" b="1" dirty="0" smtClean="0"/>
              <a:t>. Kinh phí thực hiện</a:t>
            </a:r>
            <a:endParaRPr lang="en-US" sz="4000" dirty="0"/>
          </a:p>
        </p:txBody>
      </p:sp>
      <p:sp>
        <p:nvSpPr>
          <p:cNvPr id="6" name="TextBox 5">
            <a:extLst>
              <a:ext uri="{FF2B5EF4-FFF2-40B4-BE49-F238E27FC236}">
                <a16:creationId xmlns:a16="http://schemas.microsoft.com/office/drawing/2014/main" id="{6E87C485-E5BD-484A-A9E0-1762FE04B4D5}"/>
              </a:ext>
            </a:extLst>
          </p:cNvPr>
          <p:cNvSpPr txBox="1"/>
          <p:nvPr/>
        </p:nvSpPr>
        <p:spPr>
          <a:xfrm>
            <a:off x="1514387" y="1453936"/>
            <a:ext cx="6671870" cy="1938992"/>
          </a:xfrm>
          <a:prstGeom prst="rect">
            <a:avLst/>
          </a:prstGeom>
          <a:noFill/>
        </p:spPr>
        <p:txBody>
          <a:bodyPr wrap="square" rtlCol="0">
            <a:spAutoFit/>
          </a:bodyPr>
          <a:lstStyle/>
          <a:p>
            <a:r>
              <a:rPr lang="en-US" sz="2000" dirty="0" smtClean="0"/>
              <a:t>1. </a:t>
            </a:r>
            <a:r>
              <a:rPr lang="vi-VN" sz="2000" dirty="0" smtClean="0"/>
              <a:t>Kinh </a:t>
            </a:r>
            <a:r>
              <a:rPr lang="vi-VN" sz="2000" dirty="0"/>
              <a:t>phí thực hiện công tác tư vấn tâm lý được lấy từ:</a:t>
            </a:r>
            <a:r>
              <a:rPr lang="en-US" sz="2000" dirty="0"/>
              <a:t> </a:t>
            </a:r>
            <a:endParaRPr lang="en-US" sz="2000" dirty="0" smtClean="0"/>
          </a:p>
          <a:p>
            <a:pPr marL="342900" indent="-342900">
              <a:buFontTx/>
              <a:buChar char="-"/>
            </a:pPr>
            <a:r>
              <a:rPr lang="vi-VN" sz="2000" dirty="0" smtClean="0"/>
              <a:t>Nguồn </a:t>
            </a:r>
            <a:r>
              <a:rPr lang="vi-VN" sz="2000" dirty="0"/>
              <a:t>chi thường xuyên của nhà </a:t>
            </a:r>
            <a:r>
              <a:rPr lang="vi-VN" sz="2000" dirty="0" smtClean="0"/>
              <a:t>trường;</a:t>
            </a:r>
            <a:endParaRPr lang="en-US" sz="2000" dirty="0" smtClean="0"/>
          </a:p>
          <a:p>
            <a:pPr marL="342900" indent="-342900">
              <a:buFontTx/>
              <a:buChar char="-"/>
            </a:pPr>
            <a:r>
              <a:rPr lang="vi-VN" sz="2000" dirty="0" smtClean="0"/>
              <a:t>Các </a:t>
            </a:r>
            <a:r>
              <a:rPr lang="vi-VN" sz="2000" dirty="0"/>
              <a:t>khoản tài trợ, hỗ trợ của các tổ chức, cá nhân trong nước và nước ngoài theo quy định của pháp </a:t>
            </a:r>
            <a:r>
              <a:rPr lang="vi-VN" sz="2000" dirty="0" smtClean="0"/>
              <a:t>luật;</a:t>
            </a:r>
            <a:endParaRPr lang="en-US" sz="2000" dirty="0" smtClean="0"/>
          </a:p>
          <a:p>
            <a:pPr marL="342900" indent="-342900">
              <a:buFontTx/>
              <a:buChar char="-"/>
            </a:pPr>
            <a:r>
              <a:rPr lang="vi-VN" sz="2000" dirty="0" smtClean="0"/>
              <a:t>Các </a:t>
            </a:r>
            <a:r>
              <a:rPr lang="vi-VN" sz="2000" dirty="0"/>
              <a:t>nguồn thu hợp pháp khác</a:t>
            </a:r>
            <a:r>
              <a:rPr lang="vi-VN" sz="2000" dirty="0" smtClean="0"/>
              <a:t>.</a:t>
            </a:r>
            <a:endParaRPr lang="en-US" sz="2000" dirty="0"/>
          </a:p>
        </p:txBody>
      </p:sp>
      <p:sp>
        <p:nvSpPr>
          <p:cNvPr id="12" name="TextBox 11">
            <a:extLst>
              <a:ext uri="{FF2B5EF4-FFF2-40B4-BE49-F238E27FC236}">
                <a16:creationId xmlns:a16="http://schemas.microsoft.com/office/drawing/2014/main" id="{0BDBEA11-74C3-4F42-978B-51E8909C1EDB}"/>
              </a:ext>
            </a:extLst>
          </p:cNvPr>
          <p:cNvSpPr txBox="1"/>
          <p:nvPr/>
        </p:nvSpPr>
        <p:spPr>
          <a:xfrm>
            <a:off x="1514387" y="4121426"/>
            <a:ext cx="6671869" cy="677108"/>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2. </a:t>
            </a:r>
            <a:r>
              <a:rPr lang="vi-VN" dirty="0"/>
              <a:t>Kinh phí chi cho công tác tư vấn tâm lý được quản lý, sử dụng đúng mục đích, đúng chế độ theo quy định của pháp luật.</a:t>
            </a:r>
            <a:endParaRPr lang="en-US" sz="2000" dirty="0">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CC8F136D-1410-4C30-BD40-AEEE8E5209AC}"/>
              </a:ext>
            </a:extLst>
          </p:cNvPr>
          <p:cNvPicPr>
            <a:picLocks noChangeAspect="1"/>
          </p:cNvPicPr>
          <p:nvPr/>
        </p:nvPicPr>
        <p:blipFill>
          <a:blip r:embed="rId2"/>
          <a:stretch>
            <a:fillRect/>
          </a:stretch>
        </p:blipFill>
        <p:spPr>
          <a:xfrm>
            <a:off x="533188" y="3747698"/>
            <a:ext cx="850782" cy="850782"/>
          </a:xfrm>
          <a:prstGeom prst="rect">
            <a:avLst/>
          </a:prstGeom>
        </p:spPr>
      </p:pic>
      <p:pic>
        <p:nvPicPr>
          <p:cNvPr id="16" name="Picture 15" descr="Icon&#10;&#10;Description automatically generated">
            <a:extLst>
              <a:ext uri="{FF2B5EF4-FFF2-40B4-BE49-F238E27FC236}">
                <a16:creationId xmlns:a16="http://schemas.microsoft.com/office/drawing/2014/main" id="{145122EC-E44B-4913-B417-65EC4D2CFD53}"/>
              </a:ext>
            </a:extLst>
          </p:cNvPr>
          <p:cNvPicPr>
            <a:picLocks noChangeAspect="1"/>
          </p:cNvPicPr>
          <p:nvPr/>
        </p:nvPicPr>
        <p:blipFill>
          <a:blip r:embed="rId3"/>
          <a:stretch>
            <a:fillRect/>
          </a:stretch>
        </p:blipFill>
        <p:spPr>
          <a:xfrm>
            <a:off x="509218" y="1716832"/>
            <a:ext cx="850781" cy="850781"/>
          </a:xfrm>
          <a:prstGeom prst="rect">
            <a:avLst/>
          </a:prstGeom>
        </p:spPr>
      </p:pic>
      <p:pic>
        <p:nvPicPr>
          <p:cNvPr id="1028" name="Picture 4" descr="Phân tích SWOT (SWOT analysis) là gì? Ý nghĩa và cách thực hiện">
            <a:extLst>
              <a:ext uri="{FF2B5EF4-FFF2-40B4-BE49-F238E27FC236}">
                <a16:creationId xmlns:a16="http://schemas.microsoft.com/office/drawing/2014/main" id="{F27BDC6A-5D44-4806-8F5F-1C0699B7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205" y="3101032"/>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descr="male shape">
            <a:extLst>
              <a:ext uri="{FF2B5EF4-FFF2-40B4-BE49-F238E27FC236}">
                <a16:creationId xmlns:a16="http://schemas.microsoft.com/office/drawing/2014/main" id="{8A73269B-BB6E-4A54-BBBF-F2C0B30A5B16}"/>
              </a:ext>
            </a:extLst>
          </p:cNvPr>
          <p:cNvGrpSpPr/>
          <p:nvPr/>
        </p:nvGrpSpPr>
        <p:grpSpPr>
          <a:xfrm>
            <a:off x="8128066" y="1530499"/>
            <a:ext cx="214956" cy="372666"/>
            <a:chOff x="2107596" y="3784600"/>
            <a:chExt cx="286608" cy="496888"/>
          </a:xfrm>
          <a:solidFill>
            <a:srgbClr val="00B4F1"/>
          </a:solidFill>
        </p:grpSpPr>
        <p:sp>
          <p:nvSpPr>
            <p:cNvPr id="20" name="Oval 168">
              <a:extLst>
                <a:ext uri="{FF2B5EF4-FFF2-40B4-BE49-F238E27FC236}">
                  <a16:creationId xmlns:a16="http://schemas.microsoft.com/office/drawing/2014/main" id="{C4AC4DF0-43EA-498B-9961-D437B9AA47F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9">
              <a:extLst>
                <a:ext uri="{FF2B5EF4-FFF2-40B4-BE49-F238E27FC236}">
                  <a16:creationId xmlns:a16="http://schemas.microsoft.com/office/drawing/2014/main" id="{9ACCF31B-BD9E-4518-8C3E-333702C8419D}"/>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id="{449FE6B8-0A8E-4F35-BF20-BF42E5A57FDF}"/>
              </a:ext>
            </a:extLst>
          </p:cNvPr>
          <p:cNvGrpSpPr/>
          <p:nvPr/>
        </p:nvGrpSpPr>
        <p:grpSpPr>
          <a:xfrm>
            <a:off x="8357273" y="1530499"/>
            <a:ext cx="213768" cy="372666"/>
            <a:chOff x="2413205" y="3784600"/>
            <a:chExt cx="285024" cy="496888"/>
          </a:xfrm>
          <a:solidFill>
            <a:srgbClr val="91C300"/>
          </a:solidFill>
        </p:grpSpPr>
        <p:sp>
          <p:nvSpPr>
            <p:cNvPr id="23" name="Oval 170">
              <a:extLst>
                <a:ext uri="{FF2B5EF4-FFF2-40B4-BE49-F238E27FC236}">
                  <a16:creationId xmlns:a16="http://schemas.microsoft.com/office/drawing/2014/main" id="{F3496022-ABA5-4F39-ABB1-074B5EBA883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71">
              <a:extLst>
                <a:ext uri="{FF2B5EF4-FFF2-40B4-BE49-F238E27FC236}">
                  <a16:creationId xmlns:a16="http://schemas.microsoft.com/office/drawing/2014/main" id="{CA5E30B0-4F98-43DF-AF04-B3EFAA636166}"/>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id="{B6DE4FAA-9C91-483C-9C83-88AE91FE9E25}"/>
              </a:ext>
            </a:extLst>
          </p:cNvPr>
          <p:cNvGrpSpPr/>
          <p:nvPr/>
        </p:nvGrpSpPr>
        <p:grpSpPr>
          <a:xfrm>
            <a:off x="8585292" y="1530499"/>
            <a:ext cx="214956" cy="372666"/>
            <a:chOff x="2717231" y="3784600"/>
            <a:chExt cx="286608" cy="496888"/>
          </a:xfrm>
          <a:solidFill>
            <a:srgbClr val="FFC300"/>
          </a:solidFill>
        </p:grpSpPr>
        <p:sp>
          <p:nvSpPr>
            <p:cNvPr id="26" name="Oval 172">
              <a:extLst>
                <a:ext uri="{FF2B5EF4-FFF2-40B4-BE49-F238E27FC236}">
                  <a16:creationId xmlns:a16="http://schemas.microsoft.com/office/drawing/2014/main" id="{1DC2F353-D410-46D4-91B9-9045C3FF3D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3">
              <a:extLst>
                <a:ext uri="{FF2B5EF4-FFF2-40B4-BE49-F238E27FC236}">
                  <a16:creationId xmlns:a16="http://schemas.microsoft.com/office/drawing/2014/main" id="{947FBA31-034E-47F9-AC01-37B603B79A7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id="{62295238-E349-47EB-8DF6-78500BB3FADB}"/>
              </a:ext>
            </a:extLst>
          </p:cNvPr>
          <p:cNvGrpSpPr/>
          <p:nvPr/>
        </p:nvGrpSpPr>
        <p:grpSpPr>
          <a:xfrm>
            <a:off x="8814500" y="1530499"/>
            <a:ext cx="213768" cy="372666"/>
            <a:chOff x="3022841" y="3784600"/>
            <a:chExt cx="285024" cy="496888"/>
          </a:xfrm>
          <a:solidFill>
            <a:srgbClr val="F8682C"/>
          </a:solidFill>
        </p:grpSpPr>
        <p:sp>
          <p:nvSpPr>
            <p:cNvPr id="29" name="Oval 174">
              <a:extLst>
                <a:ext uri="{FF2B5EF4-FFF2-40B4-BE49-F238E27FC236}">
                  <a16:creationId xmlns:a16="http://schemas.microsoft.com/office/drawing/2014/main" id="{3014691B-2E39-4DC8-A98C-C22023A9A317}"/>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5">
              <a:extLst>
                <a:ext uri="{FF2B5EF4-FFF2-40B4-BE49-F238E27FC236}">
                  <a16:creationId xmlns:a16="http://schemas.microsoft.com/office/drawing/2014/main" id="{1521D74A-8E74-4EEB-AFC1-A3AA6A4DA09D}"/>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female shape">
            <a:extLst>
              <a:ext uri="{FF2B5EF4-FFF2-40B4-BE49-F238E27FC236}">
                <a16:creationId xmlns:a16="http://schemas.microsoft.com/office/drawing/2014/main" id="{8A520AB2-DC03-452B-BE9F-AD1CC212602A}"/>
              </a:ext>
            </a:extLst>
          </p:cNvPr>
          <p:cNvGrpSpPr/>
          <p:nvPr/>
        </p:nvGrpSpPr>
        <p:grpSpPr>
          <a:xfrm>
            <a:off x="9221846" y="1530499"/>
            <a:ext cx="201893" cy="372666"/>
            <a:chOff x="3565970" y="3784600"/>
            <a:chExt cx="269190" cy="496888"/>
          </a:xfrm>
          <a:solidFill>
            <a:srgbClr val="F8682C"/>
          </a:solidFill>
        </p:grpSpPr>
        <p:sp>
          <p:nvSpPr>
            <p:cNvPr id="32" name="Oval 178">
              <a:extLst>
                <a:ext uri="{FF2B5EF4-FFF2-40B4-BE49-F238E27FC236}">
                  <a16:creationId xmlns:a16="http://schemas.microsoft.com/office/drawing/2014/main" id="{926CADE8-9143-408C-A81B-9B3D72812E8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9">
              <a:extLst>
                <a:ext uri="{FF2B5EF4-FFF2-40B4-BE49-F238E27FC236}">
                  <a16:creationId xmlns:a16="http://schemas.microsoft.com/office/drawing/2014/main" id="{F160F66E-4364-470C-BE63-BD38D36488D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4" name="Group 33" descr="female shape">
            <a:extLst>
              <a:ext uri="{FF2B5EF4-FFF2-40B4-BE49-F238E27FC236}">
                <a16:creationId xmlns:a16="http://schemas.microsoft.com/office/drawing/2014/main" id="{3B121C20-7DC7-4013-8663-94A8B27260FD}"/>
              </a:ext>
            </a:extLst>
          </p:cNvPr>
          <p:cNvGrpSpPr/>
          <p:nvPr/>
        </p:nvGrpSpPr>
        <p:grpSpPr>
          <a:xfrm>
            <a:off x="9449866" y="1530499"/>
            <a:ext cx="203081" cy="372666"/>
            <a:chOff x="3869996" y="3784600"/>
            <a:chExt cx="270774" cy="496888"/>
          </a:xfrm>
          <a:solidFill>
            <a:srgbClr val="FFC300"/>
          </a:solidFill>
        </p:grpSpPr>
        <p:sp>
          <p:nvSpPr>
            <p:cNvPr id="35" name="Oval 180">
              <a:extLst>
                <a:ext uri="{FF2B5EF4-FFF2-40B4-BE49-F238E27FC236}">
                  <a16:creationId xmlns:a16="http://schemas.microsoft.com/office/drawing/2014/main" id="{88CD383D-FAAB-4C4C-9767-9161DE4692E5}"/>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6" name="Freeform 181">
              <a:extLst>
                <a:ext uri="{FF2B5EF4-FFF2-40B4-BE49-F238E27FC236}">
                  <a16:creationId xmlns:a16="http://schemas.microsoft.com/office/drawing/2014/main" id="{7EFBEBE6-61DB-4BC4-B984-55DCDB6F6CFE}"/>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id="{D9E623D7-E9F1-498D-9F3F-9B87BA849934}"/>
              </a:ext>
            </a:extLst>
          </p:cNvPr>
          <p:cNvGrpSpPr/>
          <p:nvPr/>
        </p:nvGrpSpPr>
        <p:grpSpPr>
          <a:xfrm>
            <a:off x="9679073" y="1530499"/>
            <a:ext cx="201893" cy="372666"/>
            <a:chOff x="4175605" y="3784600"/>
            <a:chExt cx="269190" cy="496888"/>
          </a:xfrm>
          <a:solidFill>
            <a:srgbClr val="FFC300"/>
          </a:solidFill>
        </p:grpSpPr>
        <p:sp>
          <p:nvSpPr>
            <p:cNvPr id="38" name="Oval 182">
              <a:extLst>
                <a:ext uri="{FF2B5EF4-FFF2-40B4-BE49-F238E27FC236}">
                  <a16:creationId xmlns:a16="http://schemas.microsoft.com/office/drawing/2014/main" id="{33440C56-D355-4275-A867-30B755F81030}"/>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83">
              <a:extLst>
                <a:ext uri="{FF2B5EF4-FFF2-40B4-BE49-F238E27FC236}">
                  <a16:creationId xmlns:a16="http://schemas.microsoft.com/office/drawing/2014/main" id="{C4A5760B-65EF-432E-BE7F-F722E697342D}"/>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id="{80EC0C37-C437-424F-B5D8-8F161E97AD94}"/>
              </a:ext>
            </a:extLst>
          </p:cNvPr>
          <p:cNvGrpSpPr/>
          <p:nvPr/>
        </p:nvGrpSpPr>
        <p:grpSpPr>
          <a:xfrm>
            <a:off x="9907092" y="1530499"/>
            <a:ext cx="203081" cy="372666"/>
            <a:chOff x="4479631" y="3784600"/>
            <a:chExt cx="270774" cy="496888"/>
          </a:xfrm>
          <a:solidFill>
            <a:srgbClr val="91C300"/>
          </a:solidFill>
        </p:grpSpPr>
        <p:sp>
          <p:nvSpPr>
            <p:cNvPr id="41" name="Oval 184">
              <a:extLst>
                <a:ext uri="{FF2B5EF4-FFF2-40B4-BE49-F238E27FC236}">
                  <a16:creationId xmlns:a16="http://schemas.microsoft.com/office/drawing/2014/main" id="{85F3E815-A3B2-4CBD-8205-62F786DCFD09}"/>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5">
              <a:extLst>
                <a:ext uri="{FF2B5EF4-FFF2-40B4-BE49-F238E27FC236}">
                  <a16:creationId xmlns:a16="http://schemas.microsoft.com/office/drawing/2014/main" id="{F1A2F1A8-ACA5-4DA2-993B-ECFEAF2D230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id="{C6C44B68-300A-4D03-B46C-DCE1E5C2F996}"/>
              </a:ext>
            </a:extLst>
          </p:cNvPr>
          <p:cNvGrpSpPr/>
          <p:nvPr/>
        </p:nvGrpSpPr>
        <p:grpSpPr>
          <a:xfrm>
            <a:off x="10136299" y="1530499"/>
            <a:ext cx="201893" cy="372666"/>
            <a:chOff x="4785240" y="3784600"/>
            <a:chExt cx="269190" cy="496888"/>
          </a:xfrm>
          <a:solidFill>
            <a:srgbClr val="00B4F1"/>
          </a:solidFill>
        </p:grpSpPr>
        <p:sp>
          <p:nvSpPr>
            <p:cNvPr id="44" name="Oval 186">
              <a:extLst>
                <a:ext uri="{FF2B5EF4-FFF2-40B4-BE49-F238E27FC236}">
                  <a16:creationId xmlns:a16="http://schemas.microsoft.com/office/drawing/2014/main" id="{949E61B8-0B4E-49A2-A967-0419AD475DBD}"/>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7">
              <a:extLst>
                <a:ext uri="{FF2B5EF4-FFF2-40B4-BE49-F238E27FC236}">
                  <a16:creationId xmlns:a16="http://schemas.microsoft.com/office/drawing/2014/main" id="{F4086E74-4685-46FE-8164-4C09DB84095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male shape">
            <a:extLst>
              <a:ext uri="{FF2B5EF4-FFF2-40B4-BE49-F238E27FC236}">
                <a16:creationId xmlns:a16="http://schemas.microsoft.com/office/drawing/2014/main" id="{A4C6E624-6348-4C76-B3B4-0A57891154B9}"/>
              </a:ext>
            </a:extLst>
          </p:cNvPr>
          <p:cNvGrpSpPr/>
          <p:nvPr/>
        </p:nvGrpSpPr>
        <p:grpSpPr>
          <a:xfrm>
            <a:off x="8162506" y="2048129"/>
            <a:ext cx="214956" cy="372666"/>
            <a:chOff x="2107596" y="3784600"/>
            <a:chExt cx="286608" cy="496888"/>
          </a:xfrm>
          <a:solidFill>
            <a:srgbClr val="00B4F1"/>
          </a:solidFill>
        </p:grpSpPr>
        <p:sp>
          <p:nvSpPr>
            <p:cNvPr id="47" name="Oval 168">
              <a:extLst>
                <a:ext uri="{FF2B5EF4-FFF2-40B4-BE49-F238E27FC236}">
                  <a16:creationId xmlns:a16="http://schemas.microsoft.com/office/drawing/2014/main" id="{5ED654F8-FF64-4472-986F-F908A5A61FE8}"/>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69">
              <a:extLst>
                <a:ext uri="{FF2B5EF4-FFF2-40B4-BE49-F238E27FC236}">
                  <a16:creationId xmlns:a16="http://schemas.microsoft.com/office/drawing/2014/main" id="{D0AADE1D-1983-4A23-84E1-FF106AC2BB37}"/>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male shape">
            <a:extLst>
              <a:ext uri="{FF2B5EF4-FFF2-40B4-BE49-F238E27FC236}">
                <a16:creationId xmlns:a16="http://schemas.microsoft.com/office/drawing/2014/main" id="{26C1CC56-D858-4F7D-AD29-77490081DE00}"/>
              </a:ext>
            </a:extLst>
          </p:cNvPr>
          <p:cNvGrpSpPr/>
          <p:nvPr/>
        </p:nvGrpSpPr>
        <p:grpSpPr>
          <a:xfrm>
            <a:off x="8391713" y="2048129"/>
            <a:ext cx="213768" cy="372666"/>
            <a:chOff x="2413205" y="3784600"/>
            <a:chExt cx="285024" cy="496888"/>
          </a:xfrm>
          <a:solidFill>
            <a:srgbClr val="91C300"/>
          </a:solidFill>
        </p:grpSpPr>
        <p:sp>
          <p:nvSpPr>
            <p:cNvPr id="50" name="Oval 170">
              <a:extLst>
                <a:ext uri="{FF2B5EF4-FFF2-40B4-BE49-F238E27FC236}">
                  <a16:creationId xmlns:a16="http://schemas.microsoft.com/office/drawing/2014/main" id="{21F82B35-FB7C-47CD-818B-D99D86CADBF0}"/>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71">
              <a:extLst>
                <a:ext uri="{FF2B5EF4-FFF2-40B4-BE49-F238E27FC236}">
                  <a16:creationId xmlns:a16="http://schemas.microsoft.com/office/drawing/2014/main" id="{C4B97DED-6676-47CC-AA56-459395B87DE7}"/>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male shape">
            <a:extLst>
              <a:ext uri="{FF2B5EF4-FFF2-40B4-BE49-F238E27FC236}">
                <a16:creationId xmlns:a16="http://schemas.microsoft.com/office/drawing/2014/main" id="{81C64F51-E5E2-41A4-AA53-78CBF2ED2819}"/>
              </a:ext>
            </a:extLst>
          </p:cNvPr>
          <p:cNvGrpSpPr/>
          <p:nvPr/>
        </p:nvGrpSpPr>
        <p:grpSpPr>
          <a:xfrm>
            <a:off x="8619732" y="2048129"/>
            <a:ext cx="214956" cy="372666"/>
            <a:chOff x="2717231" y="3784600"/>
            <a:chExt cx="286608" cy="496888"/>
          </a:xfrm>
          <a:solidFill>
            <a:srgbClr val="FFC300"/>
          </a:solidFill>
        </p:grpSpPr>
        <p:sp>
          <p:nvSpPr>
            <p:cNvPr id="53" name="Oval 172">
              <a:extLst>
                <a:ext uri="{FF2B5EF4-FFF2-40B4-BE49-F238E27FC236}">
                  <a16:creationId xmlns:a16="http://schemas.microsoft.com/office/drawing/2014/main" id="{9F4206AF-F23D-4D9D-82B1-F4F32652BB8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73">
              <a:extLst>
                <a:ext uri="{FF2B5EF4-FFF2-40B4-BE49-F238E27FC236}">
                  <a16:creationId xmlns:a16="http://schemas.microsoft.com/office/drawing/2014/main" id="{41CCCCC2-B9FE-4E36-A5D2-5AAA40F421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male shape">
            <a:extLst>
              <a:ext uri="{FF2B5EF4-FFF2-40B4-BE49-F238E27FC236}">
                <a16:creationId xmlns:a16="http://schemas.microsoft.com/office/drawing/2014/main" id="{940189DA-A532-42AC-B260-450624B3D08E}"/>
              </a:ext>
            </a:extLst>
          </p:cNvPr>
          <p:cNvGrpSpPr/>
          <p:nvPr/>
        </p:nvGrpSpPr>
        <p:grpSpPr>
          <a:xfrm>
            <a:off x="8848940" y="2048129"/>
            <a:ext cx="213768" cy="372666"/>
            <a:chOff x="3022841" y="3784600"/>
            <a:chExt cx="285024" cy="496888"/>
          </a:xfrm>
          <a:solidFill>
            <a:srgbClr val="F8682C"/>
          </a:solidFill>
        </p:grpSpPr>
        <p:sp>
          <p:nvSpPr>
            <p:cNvPr id="56" name="Oval 174">
              <a:extLst>
                <a:ext uri="{FF2B5EF4-FFF2-40B4-BE49-F238E27FC236}">
                  <a16:creationId xmlns:a16="http://schemas.microsoft.com/office/drawing/2014/main" id="{78D261E8-EE18-440D-BD0C-FEDDC59FB28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75">
              <a:extLst>
                <a:ext uri="{FF2B5EF4-FFF2-40B4-BE49-F238E27FC236}">
                  <a16:creationId xmlns:a16="http://schemas.microsoft.com/office/drawing/2014/main" id="{B71177A9-7DBA-467C-B720-9197FFEC9BE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id="{5646F895-9B77-4CE9-AC89-ECAB2A3DD590}"/>
              </a:ext>
            </a:extLst>
          </p:cNvPr>
          <p:cNvGrpSpPr/>
          <p:nvPr/>
        </p:nvGrpSpPr>
        <p:grpSpPr>
          <a:xfrm>
            <a:off x="9256286" y="2048129"/>
            <a:ext cx="201893" cy="372666"/>
            <a:chOff x="3565970" y="3784600"/>
            <a:chExt cx="269190" cy="496888"/>
          </a:xfrm>
          <a:solidFill>
            <a:srgbClr val="F8682C"/>
          </a:solidFill>
        </p:grpSpPr>
        <p:sp>
          <p:nvSpPr>
            <p:cNvPr id="59" name="Oval 178">
              <a:extLst>
                <a:ext uri="{FF2B5EF4-FFF2-40B4-BE49-F238E27FC236}">
                  <a16:creationId xmlns:a16="http://schemas.microsoft.com/office/drawing/2014/main" id="{81682331-CA0F-4920-9D43-EFFD5421A27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79">
              <a:extLst>
                <a:ext uri="{FF2B5EF4-FFF2-40B4-BE49-F238E27FC236}">
                  <a16:creationId xmlns:a16="http://schemas.microsoft.com/office/drawing/2014/main" id="{C9D6F9D2-A305-46D9-ABEC-25038E8EA1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id="{1A9957E9-E257-48B8-BE98-82CD9261F5BF}"/>
              </a:ext>
            </a:extLst>
          </p:cNvPr>
          <p:cNvGrpSpPr/>
          <p:nvPr/>
        </p:nvGrpSpPr>
        <p:grpSpPr>
          <a:xfrm>
            <a:off x="9484306" y="2048129"/>
            <a:ext cx="203081" cy="372666"/>
            <a:chOff x="3869996" y="3784600"/>
            <a:chExt cx="270774" cy="496888"/>
          </a:xfrm>
          <a:solidFill>
            <a:srgbClr val="FFC300"/>
          </a:solidFill>
        </p:grpSpPr>
        <p:sp>
          <p:nvSpPr>
            <p:cNvPr id="62" name="Oval 180">
              <a:extLst>
                <a:ext uri="{FF2B5EF4-FFF2-40B4-BE49-F238E27FC236}">
                  <a16:creationId xmlns:a16="http://schemas.microsoft.com/office/drawing/2014/main" id="{086A6963-DF73-4E09-A7D0-89B121852F5C}"/>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81">
              <a:extLst>
                <a:ext uri="{FF2B5EF4-FFF2-40B4-BE49-F238E27FC236}">
                  <a16:creationId xmlns:a16="http://schemas.microsoft.com/office/drawing/2014/main" id="{99531621-B1F5-4025-8DD0-93B083E7F4AD}"/>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4" name="Group 63" descr="female shape">
            <a:extLst>
              <a:ext uri="{FF2B5EF4-FFF2-40B4-BE49-F238E27FC236}">
                <a16:creationId xmlns:a16="http://schemas.microsoft.com/office/drawing/2014/main" id="{7D0CD420-4D79-425B-86CB-C94399E4A3A4}"/>
              </a:ext>
            </a:extLst>
          </p:cNvPr>
          <p:cNvGrpSpPr/>
          <p:nvPr/>
        </p:nvGrpSpPr>
        <p:grpSpPr>
          <a:xfrm>
            <a:off x="9713513" y="2048129"/>
            <a:ext cx="201893" cy="372666"/>
            <a:chOff x="4175605" y="3784600"/>
            <a:chExt cx="269190" cy="496888"/>
          </a:xfrm>
          <a:solidFill>
            <a:srgbClr val="FFC300"/>
          </a:solidFill>
        </p:grpSpPr>
        <p:sp>
          <p:nvSpPr>
            <p:cNvPr id="65" name="Oval 182">
              <a:extLst>
                <a:ext uri="{FF2B5EF4-FFF2-40B4-BE49-F238E27FC236}">
                  <a16:creationId xmlns:a16="http://schemas.microsoft.com/office/drawing/2014/main" id="{A88857DE-01A4-42FD-B72B-7FB5884C1D84}"/>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6" name="Freeform 183">
              <a:extLst>
                <a:ext uri="{FF2B5EF4-FFF2-40B4-BE49-F238E27FC236}">
                  <a16:creationId xmlns:a16="http://schemas.microsoft.com/office/drawing/2014/main" id="{97D8E3AF-6413-4F0D-A999-2F1DA9E56B77}"/>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7" name="Group 66" descr="female shape">
            <a:extLst>
              <a:ext uri="{FF2B5EF4-FFF2-40B4-BE49-F238E27FC236}">
                <a16:creationId xmlns:a16="http://schemas.microsoft.com/office/drawing/2014/main" id="{C16AEF33-0608-417D-8CED-02C88545F666}"/>
              </a:ext>
            </a:extLst>
          </p:cNvPr>
          <p:cNvGrpSpPr/>
          <p:nvPr/>
        </p:nvGrpSpPr>
        <p:grpSpPr>
          <a:xfrm>
            <a:off x="9941532" y="2048129"/>
            <a:ext cx="203081" cy="372666"/>
            <a:chOff x="4479631" y="3784600"/>
            <a:chExt cx="270774" cy="496888"/>
          </a:xfrm>
          <a:solidFill>
            <a:srgbClr val="91C300"/>
          </a:solidFill>
        </p:grpSpPr>
        <p:sp>
          <p:nvSpPr>
            <p:cNvPr id="68" name="Oval 184">
              <a:extLst>
                <a:ext uri="{FF2B5EF4-FFF2-40B4-BE49-F238E27FC236}">
                  <a16:creationId xmlns:a16="http://schemas.microsoft.com/office/drawing/2014/main" id="{003CAE5A-B72A-42BF-9CBD-9AE7F74C5EB5}"/>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9" name="Freeform 185">
              <a:extLst>
                <a:ext uri="{FF2B5EF4-FFF2-40B4-BE49-F238E27FC236}">
                  <a16:creationId xmlns:a16="http://schemas.microsoft.com/office/drawing/2014/main" id="{9A2E615F-715A-4F3D-ACC2-A7BD7384F6CB}"/>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0" name="Group 69" descr="female shape">
            <a:extLst>
              <a:ext uri="{FF2B5EF4-FFF2-40B4-BE49-F238E27FC236}">
                <a16:creationId xmlns:a16="http://schemas.microsoft.com/office/drawing/2014/main" id="{A091DBCA-DDEB-4E67-BD9B-5B725DC8D896}"/>
              </a:ext>
            </a:extLst>
          </p:cNvPr>
          <p:cNvGrpSpPr/>
          <p:nvPr/>
        </p:nvGrpSpPr>
        <p:grpSpPr>
          <a:xfrm>
            <a:off x="10170739" y="2048129"/>
            <a:ext cx="201893" cy="372666"/>
            <a:chOff x="4785240" y="3784600"/>
            <a:chExt cx="269190" cy="496888"/>
          </a:xfrm>
          <a:solidFill>
            <a:srgbClr val="00B4F1"/>
          </a:solidFill>
        </p:grpSpPr>
        <p:sp>
          <p:nvSpPr>
            <p:cNvPr id="71" name="Oval 186">
              <a:extLst>
                <a:ext uri="{FF2B5EF4-FFF2-40B4-BE49-F238E27FC236}">
                  <a16:creationId xmlns:a16="http://schemas.microsoft.com/office/drawing/2014/main" id="{28AFFBC4-9580-405A-8EFD-E1CDE29AEDD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2" name="Freeform 187">
              <a:extLst>
                <a:ext uri="{FF2B5EF4-FFF2-40B4-BE49-F238E27FC236}">
                  <a16:creationId xmlns:a16="http://schemas.microsoft.com/office/drawing/2014/main" id="{E2D10685-9D78-494C-B813-E90E97B622F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3" name="Group 72" descr="male shape">
            <a:extLst>
              <a:ext uri="{FF2B5EF4-FFF2-40B4-BE49-F238E27FC236}">
                <a16:creationId xmlns:a16="http://schemas.microsoft.com/office/drawing/2014/main" id="{20DC09B4-3BA9-45F6-BA5A-A82EAD9F8404}"/>
              </a:ext>
            </a:extLst>
          </p:cNvPr>
          <p:cNvGrpSpPr/>
          <p:nvPr/>
        </p:nvGrpSpPr>
        <p:grpSpPr>
          <a:xfrm>
            <a:off x="8163694" y="2567613"/>
            <a:ext cx="214956" cy="372666"/>
            <a:chOff x="2107596" y="3784600"/>
            <a:chExt cx="286608" cy="496888"/>
          </a:xfrm>
          <a:solidFill>
            <a:srgbClr val="00B4F1"/>
          </a:solidFill>
        </p:grpSpPr>
        <p:sp>
          <p:nvSpPr>
            <p:cNvPr id="74" name="Oval 168">
              <a:extLst>
                <a:ext uri="{FF2B5EF4-FFF2-40B4-BE49-F238E27FC236}">
                  <a16:creationId xmlns:a16="http://schemas.microsoft.com/office/drawing/2014/main" id="{E7294F85-01F7-424D-90B3-F2686FB5385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5" name="Freeform 169">
              <a:extLst>
                <a:ext uri="{FF2B5EF4-FFF2-40B4-BE49-F238E27FC236}">
                  <a16:creationId xmlns:a16="http://schemas.microsoft.com/office/drawing/2014/main" id="{3FAFA522-FB88-45C4-8FF8-E0C500A720BF}"/>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6" name="Group 75" descr="male shape">
            <a:extLst>
              <a:ext uri="{FF2B5EF4-FFF2-40B4-BE49-F238E27FC236}">
                <a16:creationId xmlns:a16="http://schemas.microsoft.com/office/drawing/2014/main" id="{27F2191E-09E4-4C57-9095-5E5C4ECD8DD7}"/>
              </a:ext>
            </a:extLst>
          </p:cNvPr>
          <p:cNvGrpSpPr/>
          <p:nvPr/>
        </p:nvGrpSpPr>
        <p:grpSpPr>
          <a:xfrm>
            <a:off x="8392901" y="2567613"/>
            <a:ext cx="213768" cy="372666"/>
            <a:chOff x="2413205" y="3784600"/>
            <a:chExt cx="285024" cy="496888"/>
          </a:xfrm>
          <a:solidFill>
            <a:srgbClr val="91C300"/>
          </a:solidFill>
        </p:grpSpPr>
        <p:sp>
          <p:nvSpPr>
            <p:cNvPr id="77" name="Oval 170">
              <a:extLst>
                <a:ext uri="{FF2B5EF4-FFF2-40B4-BE49-F238E27FC236}">
                  <a16:creationId xmlns:a16="http://schemas.microsoft.com/office/drawing/2014/main" id="{A9473A52-EA1B-4154-9E62-B942CA8DAD08}"/>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8" name="Freeform 171">
              <a:extLst>
                <a:ext uri="{FF2B5EF4-FFF2-40B4-BE49-F238E27FC236}">
                  <a16:creationId xmlns:a16="http://schemas.microsoft.com/office/drawing/2014/main" id="{1AA35C8B-635D-4542-BF07-8E992AFF665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9" name="Group 78" descr="male shape">
            <a:extLst>
              <a:ext uri="{FF2B5EF4-FFF2-40B4-BE49-F238E27FC236}">
                <a16:creationId xmlns:a16="http://schemas.microsoft.com/office/drawing/2014/main" id="{7DCEC686-3821-49E7-BB4E-1FE571BB690A}"/>
              </a:ext>
            </a:extLst>
          </p:cNvPr>
          <p:cNvGrpSpPr/>
          <p:nvPr/>
        </p:nvGrpSpPr>
        <p:grpSpPr>
          <a:xfrm>
            <a:off x="8620920" y="2567613"/>
            <a:ext cx="214956" cy="372666"/>
            <a:chOff x="2717231" y="3784600"/>
            <a:chExt cx="286608" cy="496888"/>
          </a:xfrm>
          <a:solidFill>
            <a:srgbClr val="FFC300"/>
          </a:solidFill>
        </p:grpSpPr>
        <p:sp>
          <p:nvSpPr>
            <p:cNvPr id="80" name="Oval 172">
              <a:extLst>
                <a:ext uri="{FF2B5EF4-FFF2-40B4-BE49-F238E27FC236}">
                  <a16:creationId xmlns:a16="http://schemas.microsoft.com/office/drawing/2014/main" id="{6836910E-4B5F-4BE4-9B4E-241A2A0F22A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1" name="Freeform 173">
              <a:extLst>
                <a:ext uri="{FF2B5EF4-FFF2-40B4-BE49-F238E27FC236}">
                  <a16:creationId xmlns:a16="http://schemas.microsoft.com/office/drawing/2014/main" id="{3D8F580D-AA45-41F9-ACD5-7027A7F8336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2" name="Group 81" descr="male shape">
            <a:extLst>
              <a:ext uri="{FF2B5EF4-FFF2-40B4-BE49-F238E27FC236}">
                <a16:creationId xmlns:a16="http://schemas.microsoft.com/office/drawing/2014/main" id="{3ADE39A9-2F26-42E9-97C0-E475E2545A5C}"/>
              </a:ext>
            </a:extLst>
          </p:cNvPr>
          <p:cNvGrpSpPr/>
          <p:nvPr/>
        </p:nvGrpSpPr>
        <p:grpSpPr>
          <a:xfrm>
            <a:off x="8850128" y="2567613"/>
            <a:ext cx="213768" cy="372666"/>
            <a:chOff x="3022841" y="3784600"/>
            <a:chExt cx="285024" cy="496888"/>
          </a:xfrm>
          <a:solidFill>
            <a:srgbClr val="F8682C"/>
          </a:solidFill>
        </p:grpSpPr>
        <p:sp>
          <p:nvSpPr>
            <p:cNvPr id="83" name="Oval 174">
              <a:extLst>
                <a:ext uri="{FF2B5EF4-FFF2-40B4-BE49-F238E27FC236}">
                  <a16:creationId xmlns:a16="http://schemas.microsoft.com/office/drawing/2014/main" id="{92DE7291-EB6E-4796-A6B3-D960BB2B3895}"/>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4" name="Freeform 175">
              <a:extLst>
                <a:ext uri="{FF2B5EF4-FFF2-40B4-BE49-F238E27FC236}">
                  <a16:creationId xmlns:a16="http://schemas.microsoft.com/office/drawing/2014/main" id="{47F43091-C322-4530-B943-4E4F192BCA6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5" name="Group 84" descr="female shape">
            <a:extLst>
              <a:ext uri="{FF2B5EF4-FFF2-40B4-BE49-F238E27FC236}">
                <a16:creationId xmlns:a16="http://schemas.microsoft.com/office/drawing/2014/main" id="{D749606A-A21D-47D2-B0E6-BE2E446E4E30}"/>
              </a:ext>
            </a:extLst>
          </p:cNvPr>
          <p:cNvGrpSpPr/>
          <p:nvPr/>
        </p:nvGrpSpPr>
        <p:grpSpPr>
          <a:xfrm>
            <a:off x="9257474" y="2567613"/>
            <a:ext cx="201893" cy="372666"/>
            <a:chOff x="3565970" y="3784600"/>
            <a:chExt cx="269190" cy="496888"/>
          </a:xfrm>
          <a:solidFill>
            <a:srgbClr val="F8682C"/>
          </a:solidFill>
        </p:grpSpPr>
        <p:sp>
          <p:nvSpPr>
            <p:cNvPr id="86" name="Oval 178">
              <a:extLst>
                <a:ext uri="{FF2B5EF4-FFF2-40B4-BE49-F238E27FC236}">
                  <a16:creationId xmlns:a16="http://schemas.microsoft.com/office/drawing/2014/main" id="{F2E48F56-91AE-4873-9A17-05D827388FF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7" name="Freeform 179">
              <a:extLst>
                <a:ext uri="{FF2B5EF4-FFF2-40B4-BE49-F238E27FC236}">
                  <a16:creationId xmlns:a16="http://schemas.microsoft.com/office/drawing/2014/main" id="{96B45239-C42F-4000-908A-BA34BC70606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8" name="Group 87" descr="female shape">
            <a:extLst>
              <a:ext uri="{FF2B5EF4-FFF2-40B4-BE49-F238E27FC236}">
                <a16:creationId xmlns:a16="http://schemas.microsoft.com/office/drawing/2014/main" id="{5CDC44E2-3976-4355-BA8A-780E730091CC}"/>
              </a:ext>
            </a:extLst>
          </p:cNvPr>
          <p:cNvGrpSpPr/>
          <p:nvPr/>
        </p:nvGrpSpPr>
        <p:grpSpPr>
          <a:xfrm>
            <a:off x="9485494" y="2567613"/>
            <a:ext cx="203081" cy="372666"/>
            <a:chOff x="3869996" y="3784600"/>
            <a:chExt cx="270774" cy="496888"/>
          </a:xfrm>
          <a:solidFill>
            <a:srgbClr val="FFC300"/>
          </a:solidFill>
        </p:grpSpPr>
        <p:sp>
          <p:nvSpPr>
            <p:cNvPr id="89" name="Oval 180">
              <a:extLst>
                <a:ext uri="{FF2B5EF4-FFF2-40B4-BE49-F238E27FC236}">
                  <a16:creationId xmlns:a16="http://schemas.microsoft.com/office/drawing/2014/main" id="{A192D24F-5A4F-4168-9E9D-C595EBEF8443}"/>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0" name="Freeform 181">
              <a:extLst>
                <a:ext uri="{FF2B5EF4-FFF2-40B4-BE49-F238E27FC236}">
                  <a16:creationId xmlns:a16="http://schemas.microsoft.com/office/drawing/2014/main" id="{550BDDAD-C6E7-4ACC-AAF9-8E37C0CDBF56}"/>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1" name="Group 90" descr="female shape">
            <a:extLst>
              <a:ext uri="{FF2B5EF4-FFF2-40B4-BE49-F238E27FC236}">
                <a16:creationId xmlns:a16="http://schemas.microsoft.com/office/drawing/2014/main" id="{AA7E66E3-FB7B-4BCA-9622-BD41A6CA50EC}"/>
              </a:ext>
            </a:extLst>
          </p:cNvPr>
          <p:cNvGrpSpPr/>
          <p:nvPr/>
        </p:nvGrpSpPr>
        <p:grpSpPr>
          <a:xfrm>
            <a:off x="9714701" y="2567613"/>
            <a:ext cx="201893" cy="372666"/>
            <a:chOff x="4175605" y="3784600"/>
            <a:chExt cx="269190" cy="496888"/>
          </a:xfrm>
          <a:solidFill>
            <a:srgbClr val="FFC300"/>
          </a:solidFill>
        </p:grpSpPr>
        <p:sp>
          <p:nvSpPr>
            <p:cNvPr id="92" name="Oval 182">
              <a:extLst>
                <a:ext uri="{FF2B5EF4-FFF2-40B4-BE49-F238E27FC236}">
                  <a16:creationId xmlns:a16="http://schemas.microsoft.com/office/drawing/2014/main" id="{1327AA0F-4DC9-45BD-810F-DD3260FCC2A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3" name="Freeform 183">
              <a:extLst>
                <a:ext uri="{FF2B5EF4-FFF2-40B4-BE49-F238E27FC236}">
                  <a16:creationId xmlns:a16="http://schemas.microsoft.com/office/drawing/2014/main" id="{C3D3C3E4-AF9D-4C3E-87E8-D62D815F5FDC}"/>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4" name="Group 93" descr="female shape">
            <a:extLst>
              <a:ext uri="{FF2B5EF4-FFF2-40B4-BE49-F238E27FC236}">
                <a16:creationId xmlns:a16="http://schemas.microsoft.com/office/drawing/2014/main" id="{AEB99B69-89A6-4B26-95DF-AD1F6AD5CDEC}"/>
              </a:ext>
            </a:extLst>
          </p:cNvPr>
          <p:cNvGrpSpPr/>
          <p:nvPr/>
        </p:nvGrpSpPr>
        <p:grpSpPr>
          <a:xfrm>
            <a:off x="9942720" y="2567613"/>
            <a:ext cx="203081" cy="372666"/>
            <a:chOff x="4479631" y="3784600"/>
            <a:chExt cx="270774" cy="496888"/>
          </a:xfrm>
          <a:solidFill>
            <a:srgbClr val="91C300"/>
          </a:solidFill>
        </p:grpSpPr>
        <p:sp>
          <p:nvSpPr>
            <p:cNvPr id="95" name="Oval 184">
              <a:extLst>
                <a:ext uri="{FF2B5EF4-FFF2-40B4-BE49-F238E27FC236}">
                  <a16:creationId xmlns:a16="http://schemas.microsoft.com/office/drawing/2014/main" id="{9091F97F-905B-44C6-9CB5-3B62535EF92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6" name="Freeform 185">
              <a:extLst>
                <a:ext uri="{FF2B5EF4-FFF2-40B4-BE49-F238E27FC236}">
                  <a16:creationId xmlns:a16="http://schemas.microsoft.com/office/drawing/2014/main" id="{2BDA6B14-7D7E-4B46-ADDE-D336482E3B14}"/>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7" name="Group 96" descr="female shape">
            <a:extLst>
              <a:ext uri="{FF2B5EF4-FFF2-40B4-BE49-F238E27FC236}">
                <a16:creationId xmlns:a16="http://schemas.microsoft.com/office/drawing/2014/main" id="{317B9314-2B1A-4952-A089-7877E13EFD18}"/>
              </a:ext>
            </a:extLst>
          </p:cNvPr>
          <p:cNvGrpSpPr/>
          <p:nvPr/>
        </p:nvGrpSpPr>
        <p:grpSpPr>
          <a:xfrm>
            <a:off x="10171927" y="2567613"/>
            <a:ext cx="201893" cy="372666"/>
            <a:chOff x="4785240" y="3784600"/>
            <a:chExt cx="269190" cy="496888"/>
          </a:xfrm>
          <a:solidFill>
            <a:srgbClr val="00B4F1"/>
          </a:solidFill>
        </p:grpSpPr>
        <p:sp>
          <p:nvSpPr>
            <p:cNvPr id="98" name="Oval 186">
              <a:extLst>
                <a:ext uri="{FF2B5EF4-FFF2-40B4-BE49-F238E27FC236}">
                  <a16:creationId xmlns:a16="http://schemas.microsoft.com/office/drawing/2014/main" id="{3DA7B5AC-CD33-47FE-B04B-8F2F963C6C93}"/>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9" name="Freeform 187">
              <a:extLst>
                <a:ext uri="{FF2B5EF4-FFF2-40B4-BE49-F238E27FC236}">
                  <a16:creationId xmlns:a16="http://schemas.microsoft.com/office/drawing/2014/main" id="{FB23EFFD-A251-4AD4-9E27-C54AFF0FF450}"/>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spTree>
    <p:extLst>
      <p:ext uri="{BB962C8B-B14F-4D97-AF65-F5344CB8AC3E}">
        <p14:creationId xmlns:p14="http://schemas.microsoft.com/office/powerpoint/2010/main" val="1071112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8A01E-5FB1-8346-9C09-0E9D130E6800}"/>
              </a:ext>
            </a:extLst>
          </p:cNvPr>
          <p:cNvSpPr>
            <a:spLocks noGrp="1"/>
          </p:cNvSpPr>
          <p:nvPr>
            <p:ph type="sldNum" sz="quarter" idx="12"/>
          </p:nvPr>
        </p:nvSpPr>
        <p:spPr>
          <a:xfrm>
            <a:off x="8610600" y="6356350"/>
            <a:ext cx="2743200" cy="365125"/>
          </a:xfrm>
        </p:spPr>
        <p:txBody>
          <a:bodyPr>
            <a:normAutofit/>
          </a:bodyPr>
          <a:lstStyle/>
          <a:p>
            <a:pPr>
              <a:spcAft>
                <a:spcPts val="600"/>
              </a:spcAft>
            </a:pPr>
            <a:fld id="{D65CCA33-A393-1F49-8828-0A36AD9AB23F}" type="slidenum">
              <a:rPr lang="x-none" smtClean="0"/>
              <a:pPr>
                <a:spcAft>
                  <a:spcPts val="600"/>
                </a:spcAft>
              </a:pPr>
              <a:t>5</a:t>
            </a:fld>
            <a:endParaRPr lang="x-none"/>
          </a:p>
        </p:txBody>
      </p:sp>
      <p:sp>
        <p:nvSpPr>
          <p:cNvPr id="8" name="TextBox 7">
            <a:extLst>
              <a:ext uri="{FF2B5EF4-FFF2-40B4-BE49-F238E27FC236}">
                <a16:creationId xmlns:a16="http://schemas.microsoft.com/office/drawing/2014/main" id="{D3264570-7E27-2548-8B48-26A940E495BD}"/>
              </a:ext>
            </a:extLst>
          </p:cNvPr>
          <p:cNvSpPr txBox="1"/>
          <p:nvPr/>
        </p:nvSpPr>
        <p:spPr>
          <a:xfrm>
            <a:off x="5070564" y="1162472"/>
            <a:ext cx="4911636" cy="584775"/>
          </a:xfrm>
          <a:prstGeom prst="rect">
            <a:avLst/>
          </a:prstGeom>
          <a:noFill/>
        </p:spPr>
        <p:txBody>
          <a:bodyPr wrap="square" rtlCol="0">
            <a:spAutoFit/>
          </a:bodyPr>
          <a:lstStyle/>
          <a:p>
            <a:r>
              <a:rPr lang="en-VN" sz="3200" b="1" dirty="0"/>
              <a:t>NỘI DUNG 1</a:t>
            </a:r>
          </a:p>
        </p:txBody>
      </p:sp>
      <p:pic>
        <p:nvPicPr>
          <p:cNvPr id="3074" name="Picture 2" descr="Cách dùng nút Start trong Windows 8.1 - Quantrimang.com">
            <a:extLst>
              <a:ext uri="{FF2B5EF4-FFF2-40B4-BE49-F238E27FC236}">
                <a16:creationId xmlns:a16="http://schemas.microsoft.com/office/drawing/2014/main" id="{DDA93371-B6B8-9949-A05A-296AC62261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915" b="95745" l="9328" r="89552">
                        <a14:foregroundMark x1="47388" y1="6915" x2="47388" y2="6915"/>
                        <a14:foregroundMark x1="44403" y1="38298" x2="44403" y2="38298"/>
                        <a14:foregroundMark x1="39179" y1="35638" x2="39179" y2="35638"/>
                        <a14:foregroundMark x1="32090" y1="36170" x2="32090" y2="36170"/>
                        <a14:foregroundMark x1="50373" y1="36170" x2="50373" y2="36170"/>
                        <a14:foregroundMark x1="56716" y1="36170" x2="56716" y2="36170"/>
                        <a14:foregroundMark x1="70522" y1="77660" x2="70522" y2="77660"/>
                        <a14:foregroundMark x1="67910" y1="66489" x2="67910" y2="66489"/>
                        <a14:foregroundMark x1="64552" y1="59043" x2="64552" y2="59043"/>
                        <a14:foregroundMark x1="60821" y1="72340" x2="60821" y2="72340"/>
                        <a14:foregroundMark x1="52985" y1="60106" x2="52985" y2="60106"/>
                        <a14:foregroundMark x1="50000" y1="54787" x2="50000" y2="54787"/>
                        <a14:foregroundMark x1="47761" y1="52660" x2="47761" y2="52660"/>
                        <a14:foregroundMark x1="52239" y1="65426" x2="52239" y2="65426"/>
                        <a14:foregroundMark x1="54104" y1="70213" x2="54104" y2="70213"/>
                        <a14:foregroundMark x1="56716" y1="74468" x2="56716" y2="74468"/>
                        <a14:foregroundMark x1="59328" y1="80851" x2="59328" y2="80851"/>
                        <a14:foregroundMark x1="59328" y1="81383" x2="59328" y2="81383"/>
                        <a14:foregroundMark x1="58209" y1="75000" x2="58209" y2="75000"/>
                        <a14:foregroundMark x1="57836" y1="70745" x2="57836" y2="70745"/>
                        <a14:foregroundMark x1="58209" y1="69149" x2="58209" y2="69149"/>
                        <a14:foregroundMark x1="59328" y1="65426" x2="59328" y2="65426"/>
                        <a14:foregroundMark x1="58209" y1="61170" x2="58209" y2="61170"/>
                        <a14:foregroundMark x1="57463" y1="58511" x2="57463" y2="58511"/>
                        <a14:foregroundMark x1="64179" y1="66489" x2="64179" y2="66489"/>
                        <a14:foregroundMark x1="64179" y1="66489" x2="64552" y2="65426"/>
                        <a14:foregroundMark x1="70522" y1="57447" x2="70522" y2="57447"/>
                        <a14:foregroundMark x1="72388" y1="63830" x2="72388" y2="63830"/>
                        <a14:foregroundMark x1="73881" y1="67021" x2="73881" y2="67021"/>
                        <a14:foregroundMark x1="74254" y1="72340" x2="74254" y2="72340"/>
                        <a14:foregroundMark x1="74254" y1="74468" x2="74254" y2="74468"/>
                        <a14:foregroundMark x1="74254" y1="76064" x2="74254" y2="76064"/>
                        <a14:foregroundMark x1="74254" y1="77128" x2="74254" y2="77128"/>
                        <a14:foregroundMark x1="73881" y1="78191" x2="73881" y2="78191"/>
                        <a14:foregroundMark x1="52239" y1="78191" x2="52239" y2="78191"/>
                        <a14:foregroundMark x1="67164" y1="95745" x2="67164" y2="95745"/>
                      </a14:backgroundRemoval>
                    </a14:imgEffect>
                  </a14:imgLayer>
                </a14:imgProps>
              </a:ext>
              <a:ext uri="{28A0092B-C50C-407E-A947-70E740481C1C}">
                <a14:useLocalDpi xmlns:a14="http://schemas.microsoft.com/office/drawing/2010/main" val="0"/>
              </a:ext>
            </a:extLst>
          </a:blip>
          <a:srcRect/>
          <a:stretch>
            <a:fillRect/>
          </a:stretch>
        </p:blipFill>
        <p:spPr bwMode="auto">
          <a:xfrm>
            <a:off x="1508036" y="2476151"/>
            <a:ext cx="4176483" cy="2929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D940A5-3D4B-3F42-AFFB-45FDB861DFAB}"/>
              </a:ext>
            </a:extLst>
          </p:cNvPr>
          <p:cNvSpPr/>
          <p:nvPr/>
        </p:nvSpPr>
        <p:spPr>
          <a:xfrm>
            <a:off x="4689566" y="3463983"/>
            <a:ext cx="7004436" cy="954107"/>
          </a:xfrm>
          <a:prstGeom prst="rect">
            <a:avLst/>
          </a:prstGeom>
        </p:spPr>
        <p:txBody>
          <a:bodyPr wrap="square">
            <a:spAutoFit/>
          </a:bodyPr>
          <a:lstStyle/>
          <a:p>
            <a:pPr lvl="0" algn="ctr" defTabSz="457200">
              <a:defRPr/>
            </a:pPr>
            <a:r>
              <a:rPr lang="pt-BR" sz="2800" b="1" dirty="0"/>
              <a:t>KHÁI QUÁT VỀ CÔNG TÁC TƯ VẤN TÂM LÝ CHO HỌC SINH TRONG TRƯỜNG PHỔ THÔNG</a:t>
            </a:r>
            <a:endParaRPr lang="vi-VN"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C5E7A5F7-FA87-49F4-BB45-155070972F13}"/>
              </a:ext>
            </a:extLst>
          </p:cNvPr>
          <p:cNvCxnSpPr/>
          <p:nvPr/>
        </p:nvCxnSpPr>
        <p:spPr>
          <a:xfrm>
            <a:off x="1400175" y="1908471"/>
            <a:ext cx="9705975" cy="0"/>
          </a:xfrm>
          <a:prstGeom prst="line">
            <a:avLst/>
          </a:prstGeom>
          <a:ln w="5715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6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6">
            <a:extLst>
              <a:ext uri="{FF2B5EF4-FFF2-40B4-BE49-F238E27FC236}">
                <a16:creationId xmlns:a16="http://schemas.microsoft.com/office/drawing/2014/main" id="{C0D07273-77FE-4946-87D2-08E9597E18BF}"/>
              </a:ext>
            </a:extLst>
          </p:cNvPr>
          <p:cNvSpPr/>
          <p:nvPr/>
        </p:nvSpPr>
        <p:spPr>
          <a:xfrm>
            <a:off x="697115" y="1664917"/>
            <a:ext cx="5046461" cy="774040"/>
          </a:xfrm>
          <a:prstGeom prst="roundRect">
            <a:avLst>
              <a:gd name="adj" fmla="val 50000"/>
            </a:avLst>
          </a:prstGeom>
          <a:solidFill>
            <a:srgbClr val="F48E29"/>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algn="just" defTabSz="457200">
              <a:defRPr/>
            </a:pPr>
            <a:r>
              <a:rPr lang="pt-BR" sz="2400" b="1" dirty="0"/>
              <a:t>Mục đích của công tác tư vấn tâm lý cho học sinh</a:t>
            </a:r>
            <a:endParaRPr kumimoji="0" lang="vi-VN" sz="2400" b="0" i="0" u="none" strike="noStrike" kern="1200" cap="none" spc="0" normalizeH="0" baseline="0" noProof="0" dirty="0">
              <a:ln>
                <a:noFill/>
              </a:ln>
              <a:solidFill>
                <a:schemeClr val="bg2"/>
              </a:solidFill>
              <a:effectLst/>
              <a:uLnTx/>
              <a:uFillTx/>
              <a:latin typeface="Arial"/>
              <a:cs typeface="Arial"/>
            </a:endParaRPr>
          </a:p>
        </p:txBody>
      </p:sp>
      <p:sp>
        <p:nvSpPr>
          <p:cNvPr id="17" name="TextBox 16">
            <a:extLst>
              <a:ext uri="{FF2B5EF4-FFF2-40B4-BE49-F238E27FC236}">
                <a16:creationId xmlns:a16="http://schemas.microsoft.com/office/drawing/2014/main" id="{73E4D653-BA7E-D14A-A8E9-D5A4BD1F5A0E}"/>
              </a:ext>
            </a:extLst>
          </p:cNvPr>
          <p:cNvSpPr txBox="1"/>
          <p:nvPr/>
        </p:nvSpPr>
        <p:spPr>
          <a:xfrm>
            <a:off x="1095375" y="282379"/>
            <a:ext cx="9831347" cy="1077218"/>
          </a:xfrm>
          <a:prstGeom prst="rect">
            <a:avLst/>
          </a:prstGeom>
          <a:noFill/>
        </p:spPr>
        <p:txBody>
          <a:bodyPr wrap="square" rtlCol="0">
            <a:spAutoFit/>
          </a:bodyPr>
          <a:lstStyle/>
          <a:p>
            <a:pPr lvl="0" algn="ctr" defTabSz="457200">
              <a:defRPr/>
            </a:pPr>
            <a:r>
              <a:rPr lang="pt-BR" sz="3200" b="1" dirty="0"/>
              <a:t>KHÁI QUÁT VỀ CÔNG TÁC TƯ VẤN TÂM LÝ CHO HỌC SINH TRONG TRƯỜNG PHỔ THÔNG</a:t>
            </a:r>
            <a:endParaRPr kumimoji="0" lang="vi-VN" sz="66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26" name="Freeform: Shape 25">
            <a:extLst>
              <a:ext uri="{FF2B5EF4-FFF2-40B4-BE49-F238E27FC236}">
                <a16:creationId xmlns:a16="http://schemas.microsoft.com/office/drawing/2014/main" id="{F3F763C7-7DE9-475C-9943-8AC1B2D20939}"/>
              </a:ext>
            </a:extLst>
          </p:cNvPr>
          <p:cNvSpPr/>
          <p:nvPr/>
        </p:nvSpPr>
        <p:spPr>
          <a:xfrm>
            <a:off x="5821680" y="1777617"/>
            <a:ext cx="54425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2"/>
          </a:solidFill>
          <a:ln>
            <a:noFill/>
          </a:ln>
          <a:effectLst>
            <a:outerShdw blurRad="50800" dist="50800" dir="5400000" sx="110000" sy="110000" algn="ctr" rotWithShape="0">
              <a:schemeClr val="tx1">
                <a:alpha val="9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01</a:t>
            </a:r>
          </a:p>
        </p:txBody>
      </p:sp>
      <p:sp>
        <p:nvSpPr>
          <p:cNvPr id="27" name="Freeform: Shape 26">
            <a:extLst>
              <a:ext uri="{FF2B5EF4-FFF2-40B4-BE49-F238E27FC236}">
                <a16:creationId xmlns:a16="http://schemas.microsoft.com/office/drawing/2014/main" id="{884223E4-EC6A-463E-8185-E50F72796E03}"/>
              </a:ext>
            </a:extLst>
          </p:cNvPr>
          <p:cNvSpPr/>
          <p:nvPr/>
        </p:nvSpPr>
        <p:spPr>
          <a:xfrm>
            <a:off x="5817290" y="2554018"/>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F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02</a:t>
            </a:r>
          </a:p>
        </p:txBody>
      </p:sp>
      <p:sp>
        <p:nvSpPr>
          <p:cNvPr id="28" name="Freeform: Shape 27">
            <a:extLst>
              <a:ext uri="{FF2B5EF4-FFF2-40B4-BE49-F238E27FC236}">
                <a16:creationId xmlns:a16="http://schemas.microsoft.com/office/drawing/2014/main" id="{D9989236-47AD-4C69-A5E9-D46725386414}"/>
              </a:ext>
            </a:extLst>
          </p:cNvPr>
          <p:cNvSpPr/>
          <p:nvPr/>
        </p:nvSpPr>
        <p:spPr>
          <a:xfrm>
            <a:off x="5821680" y="3330420"/>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B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03</a:t>
            </a:r>
          </a:p>
        </p:txBody>
      </p:sp>
      <p:sp>
        <p:nvSpPr>
          <p:cNvPr id="29" name="Freeform: Shape 28">
            <a:extLst>
              <a:ext uri="{FF2B5EF4-FFF2-40B4-BE49-F238E27FC236}">
                <a16:creationId xmlns:a16="http://schemas.microsoft.com/office/drawing/2014/main" id="{76133B44-5572-4A8D-AE11-7C5847D3EE7A}"/>
              </a:ext>
            </a:extLst>
          </p:cNvPr>
          <p:cNvSpPr/>
          <p:nvPr/>
        </p:nvSpPr>
        <p:spPr>
          <a:xfrm>
            <a:off x="5821680" y="4126201"/>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92D05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04</a:t>
            </a:r>
          </a:p>
        </p:txBody>
      </p:sp>
      <p:sp>
        <p:nvSpPr>
          <p:cNvPr id="30" name="Freeform: Shape 29">
            <a:extLst>
              <a:ext uri="{FF2B5EF4-FFF2-40B4-BE49-F238E27FC236}">
                <a16:creationId xmlns:a16="http://schemas.microsoft.com/office/drawing/2014/main" id="{A1E1990D-C105-422B-9F32-8AEF347B94A7}"/>
              </a:ext>
            </a:extLst>
          </p:cNvPr>
          <p:cNvSpPr/>
          <p:nvPr/>
        </p:nvSpPr>
        <p:spPr>
          <a:xfrm>
            <a:off x="5821680" y="4927569"/>
            <a:ext cx="548640" cy="548640"/>
          </a:xfrm>
          <a:custGeom>
            <a:avLst/>
            <a:gdLst>
              <a:gd name="connsiteX0" fmla="*/ 274320 w 548640"/>
              <a:gd name="connsiteY0" fmla="*/ 91440 h 548640"/>
              <a:gd name="connsiteX1" fmla="*/ 91440 w 548640"/>
              <a:gd name="connsiteY1" fmla="*/ 274320 h 548640"/>
              <a:gd name="connsiteX2" fmla="*/ 274320 w 548640"/>
              <a:gd name="connsiteY2" fmla="*/ 457200 h 548640"/>
              <a:gd name="connsiteX3" fmla="*/ 457200 w 548640"/>
              <a:gd name="connsiteY3" fmla="*/ 274320 h 548640"/>
              <a:gd name="connsiteX4" fmla="*/ 274320 w 548640"/>
              <a:gd name="connsiteY4" fmla="*/ 91440 h 548640"/>
              <a:gd name="connsiteX5" fmla="*/ 274320 w 548640"/>
              <a:gd name="connsiteY5" fmla="*/ 0 h 548640"/>
              <a:gd name="connsiteX6" fmla="*/ 548640 w 548640"/>
              <a:gd name="connsiteY6" fmla="*/ 274320 h 548640"/>
              <a:gd name="connsiteX7" fmla="*/ 274320 w 548640"/>
              <a:gd name="connsiteY7" fmla="*/ 548640 h 548640"/>
              <a:gd name="connsiteX8" fmla="*/ 0 w 548640"/>
              <a:gd name="connsiteY8" fmla="*/ 274320 h 548640"/>
              <a:gd name="connsiteX9" fmla="*/ 274320 w 548640"/>
              <a:gd name="connsiteY9"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640" h="548640">
                <a:moveTo>
                  <a:pt x="274320" y="91440"/>
                </a:moveTo>
                <a:cubicBezTo>
                  <a:pt x="173318" y="91440"/>
                  <a:pt x="91440" y="173318"/>
                  <a:pt x="91440" y="274320"/>
                </a:cubicBezTo>
                <a:cubicBezTo>
                  <a:pt x="91440" y="375322"/>
                  <a:pt x="173318" y="457200"/>
                  <a:pt x="274320" y="457200"/>
                </a:cubicBezTo>
                <a:cubicBezTo>
                  <a:pt x="375322" y="457200"/>
                  <a:pt x="457200" y="375322"/>
                  <a:pt x="457200" y="274320"/>
                </a:cubicBezTo>
                <a:cubicBezTo>
                  <a:pt x="457200" y="173318"/>
                  <a:pt x="375322" y="91440"/>
                  <a:pt x="274320" y="9144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FFC000"/>
          </a:solidFill>
          <a:ln>
            <a:noFill/>
          </a:ln>
          <a:effectLst>
            <a:outerShdw blurRad="50800" dist="50800" dir="5400000" sx="110000" sy="110000" algn="ctr" rotWithShape="0">
              <a:srgbClr val="000000">
                <a:alpha val="90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05</a:t>
            </a:r>
          </a:p>
        </p:txBody>
      </p:sp>
      <p:sp>
        <p:nvSpPr>
          <p:cNvPr id="15" name="Freeform: Shape 6">
            <a:extLst>
              <a:ext uri="{FF2B5EF4-FFF2-40B4-BE49-F238E27FC236}">
                <a16:creationId xmlns:a16="http://schemas.microsoft.com/office/drawing/2014/main" id="{752827C8-76AB-4429-9AE0-7CBB7BA98C09}"/>
              </a:ext>
            </a:extLst>
          </p:cNvPr>
          <p:cNvSpPr/>
          <p:nvPr/>
        </p:nvSpPr>
        <p:spPr>
          <a:xfrm>
            <a:off x="6448424" y="4013501"/>
            <a:ext cx="5046461" cy="774040"/>
          </a:xfrm>
          <a:prstGeom prst="roundRect">
            <a:avLst>
              <a:gd name="adj" fmla="val 50000"/>
            </a:avLst>
          </a:prstGeom>
          <a:solidFill>
            <a:srgbClr val="92D050"/>
          </a:solidFill>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lnSpc>
                <a:spcPct val="90000"/>
              </a:lnSpc>
              <a:defRPr/>
            </a:pPr>
            <a:r>
              <a:rPr lang="vi-VN" b="1" dirty="0"/>
              <a:t>Hình thức thực hiện công tác tư vấn tâm lý cho học sinh</a:t>
            </a:r>
            <a:endParaRPr kumimoji="0" lang="vi-VN"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Freeform: Shape 6">
            <a:extLst>
              <a:ext uri="{FF2B5EF4-FFF2-40B4-BE49-F238E27FC236}">
                <a16:creationId xmlns:a16="http://schemas.microsoft.com/office/drawing/2014/main" id="{ADDAA328-F8DE-43AF-B79E-8BAB7C51CB85}"/>
              </a:ext>
            </a:extLst>
          </p:cNvPr>
          <p:cNvSpPr/>
          <p:nvPr/>
        </p:nvSpPr>
        <p:spPr>
          <a:xfrm>
            <a:off x="6448424" y="2402327"/>
            <a:ext cx="5046461" cy="774040"/>
          </a:xfrm>
          <a:prstGeom prst="roundRect">
            <a:avLst>
              <a:gd name="adj" fmla="val 50000"/>
            </a:avLst>
          </a:prstGeom>
          <a:solidFill>
            <a:srgbClr val="00B0F0"/>
          </a:solidFill>
          <a:ln>
            <a:solidFill>
              <a:srgbClr val="00B0F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r>
              <a:rPr lang="pt-BR" sz="2400" b="1" dirty="0"/>
              <a:t>Nguyên tắc thực hiện hoạt động tư vấn tâm lý chọ học sinh</a:t>
            </a:r>
            <a:endParaRPr lang="en-US" sz="2400" dirty="0"/>
          </a:p>
        </p:txBody>
      </p:sp>
      <p:sp>
        <p:nvSpPr>
          <p:cNvPr id="24" name="Freeform: Shape 6">
            <a:extLst>
              <a:ext uri="{FF2B5EF4-FFF2-40B4-BE49-F238E27FC236}">
                <a16:creationId xmlns:a16="http://schemas.microsoft.com/office/drawing/2014/main" id="{82A27376-4FAA-44AB-86B1-27887E88C969}"/>
              </a:ext>
            </a:extLst>
          </p:cNvPr>
          <p:cNvSpPr/>
          <p:nvPr/>
        </p:nvSpPr>
        <p:spPr>
          <a:xfrm>
            <a:off x="697115" y="3217720"/>
            <a:ext cx="5046461" cy="774040"/>
          </a:xfrm>
          <a:prstGeom prst="roundRect">
            <a:avLst>
              <a:gd name="adj" fmla="val 50000"/>
            </a:avLst>
          </a:prstGeom>
          <a:solidFill>
            <a:srgbClr val="00B050"/>
          </a:solidFill>
          <a:ln>
            <a:solidFill>
              <a:srgbClr val="00B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defRPr/>
            </a:pPr>
            <a:r>
              <a:rPr lang="vi-VN" sz="2000" b="1" dirty="0"/>
              <a:t>Nội dung công tác tư vấn tâm lý cho học sinh</a:t>
            </a:r>
            <a:endParaRPr kumimoji="0" lang="vi-VN" sz="2000" b="0" i="0" u="none" strike="noStrike" kern="1200" cap="none" spc="-100" normalizeH="0" baseline="0" noProof="0" dirty="0">
              <a:ln>
                <a:noFill/>
              </a:ln>
              <a:solidFill>
                <a:prstClr val="black"/>
              </a:solidFill>
              <a:effectLst/>
              <a:uLnTx/>
              <a:uFillTx/>
              <a:latin typeface="Arial"/>
              <a:ea typeface="+mn-ea"/>
              <a:cs typeface="Arial"/>
            </a:endParaRPr>
          </a:p>
        </p:txBody>
      </p:sp>
      <p:sp>
        <p:nvSpPr>
          <p:cNvPr id="25" name="Freeform: Shape 6">
            <a:extLst>
              <a:ext uri="{FF2B5EF4-FFF2-40B4-BE49-F238E27FC236}">
                <a16:creationId xmlns:a16="http://schemas.microsoft.com/office/drawing/2014/main" id="{1EEBEB40-95B4-49E0-B6CD-E68DC4F3102D}"/>
              </a:ext>
            </a:extLst>
          </p:cNvPr>
          <p:cNvSpPr/>
          <p:nvPr/>
        </p:nvSpPr>
        <p:spPr>
          <a:xfrm>
            <a:off x="697115" y="4814869"/>
            <a:ext cx="5046461" cy="774040"/>
          </a:xfrm>
          <a:prstGeom prst="roundRect">
            <a:avLst>
              <a:gd name="adj" fmla="val 50000"/>
            </a:avLst>
          </a:prstGeom>
          <a:solidFill>
            <a:srgbClr val="FFC000"/>
          </a:solidFill>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67386" rIns="67386" bIns="67386" numCol="1" spcCol="1270" anchor="ctr" anchorCtr="0">
            <a:noAutofit/>
          </a:bodyPr>
          <a:lstStyle/>
          <a:p>
            <a:pPr marL="8792" marR="3517" lvl="0" algn="just" defTabSz="457200">
              <a:spcBef>
                <a:spcPts val="1021"/>
              </a:spcBef>
              <a:defRPr/>
            </a:pPr>
            <a:r>
              <a:rPr lang="vi-VN" b="1" dirty="0"/>
              <a:t>Công tác phối hợp với các tổ chức, cá nhân liên quan tổ chức các hoạt động tư vấn tâm lý cho học sinh</a:t>
            </a:r>
            <a:endParaRPr kumimoji="0" lang="vi-VN" sz="18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4" name="Straight Connector 3">
            <a:extLst>
              <a:ext uri="{FF2B5EF4-FFF2-40B4-BE49-F238E27FC236}">
                <a16:creationId xmlns:a16="http://schemas.microsoft.com/office/drawing/2014/main" id="{C8B63182-D548-4317-9C1F-829386C0A68A}"/>
              </a:ext>
            </a:extLst>
          </p:cNvPr>
          <p:cNvCxnSpPr/>
          <p:nvPr/>
        </p:nvCxnSpPr>
        <p:spPr>
          <a:xfrm>
            <a:off x="4226107" y="1359597"/>
            <a:ext cx="34713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28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D9FEEA-90B2-4546-9694-26853715A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CCA33-A393-1F49-8828-0A36AD9AB23F}"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6F715-2008-49F6-9864-09B075EFB7DF}"/>
              </a:ext>
            </a:extLst>
          </p:cNvPr>
          <p:cNvSpPr>
            <a:spLocks noGrp="1"/>
          </p:cNvSpPr>
          <p:nvPr>
            <p:ph type="title" idx="4294967295"/>
          </p:nvPr>
        </p:nvSpPr>
        <p:spPr>
          <a:xfrm>
            <a:off x="666207" y="495300"/>
            <a:ext cx="11525794" cy="758825"/>
          </a:xfrm>
          <a:prstGeom prst="rect">
            <a:avLst/>
          </a:prstGeom>
        </p:spPr>
        <p:txBody>
          <a:bodyPr/>
          <a:lstStyle/>
          <a:p>
            <a:r>
              <a:rPr lang="pt-BR" sz="4000" b="1" dirty="0" smtClean="0"/>
              <a:t>1. Mục </a:t>
            </a:r>
            <a:r>
              <a:rPr lang="pt-BR" sz="4000" b="1" dirty="0"/>
              <a:t>đích của công tác tư vấn tâm lý cho học sinh</a:t>
            </a:r>
            <a:endParaRPr lang="en-US" sz="4000" dirty="0"/>
          </a:p>
        </p:txBody>
      </p:sp>
      <p:sp>
        <p:nvSpPr>
          <p:cNvPr id="6" name="TextBox 5">
            <a:extLst>
              <a:ext uri="{FF2B5EF4-FFF2-40B4-BE49-F238E27FC236}">
                <a16:creationId xmlns:a16="http://schemas.microsoft.com/office/drawing/2014/main" id="{6E87C485-E5BD-484A-A9E0-1762FE04B4D5}"/>
              </a:ext>
            </a:extLst>
          </p:cNvPr>
          <p:cNvSpPr txBox="1"/>
          <p:nvPr/>
        </p:nvSpPr>
        <p:spPr>
          <a:xfrm>
            <a:off x="1514387" y="1453936"/>
            <a:ext cx="6357157" cy="1938992"/>
          </a:xfrm>
          <a:prstGeom prst="rect">
            <a:avLst/>
          </a:prstGeom>
          <a:noFill/>
        </p:spPr>
        <p:txBody>
          <a:bodyPr wrap="square" rtlCol="0">
            <a:spAutoFit/>
          </a:bodyPr>
          <a:lstStyle/>
          <a:p>
            <a:pPr algn="just"/>
            <a:r>
              <a:rPr lang="pt-BR" sz="2000" dirty="0"/>
              <a:t>1</a:t>
            </a:r>
            <a:r>
              <a:rPr lang="pt-BR" sz="2000" dirty="0" smtClean="0"/>
              <a:t>.</a:t>
            </a:r>
            <a:r>
              <a:rPr lang="vi-VN" sz="2000" dirty="0" smtClean="0"/>
              <a:t> </a:t>
            </a:r>
            <a:r>
              <a:rPr lang="vi-VN" sz="2000" dirty="0"/>
              <a:t>Phòng ngừa, hỗ trợ và can thiệp (khi cần thiết) đối với học sinh đang gặp phải khó khăn về tâm lý trong học tập và cuộc sống để tìm hướng giải quyết phù hợp, giảm thiểu tác động tiêu cực có thể xảy ra; góp phần xây dựng môi trường giáo dục an toàn, lành mạnh, thân thiện và phòng, chống bạo lực học đường.</a:t>
            </a:r>
            <a:endParaRPr lang="en-US" sz="2000" dirty="0"/>
          </a:p>
        </p:txBody>
      </p:sp>
      <p:sp>
        <p:nvSpPr>
          <p:cNvPr id="12" name="TextBox 11">
            <a:extLst>
              <a:ext uri="{FF2B5EF4-FFF2-40B4-BE49-F238E27FC236}">
                <a16:creationId xmlns:a16="http://schemas.microsoft.com/office/drawing/2014/main" id="{0BDBEA11-74C3-4F42-978B-51E8909C1EDB}"/>
              </a:ext>
            </a:extLst>
          </p:cNvPr>
          <p:cNvSpPr txBox="1"/>
          <p:nvPr/>
        </p:nvSpPr>
        <p:spPr>
          <a:xfrm>
            <a:off x="1514388" y="3587465"/>
            <a:ext cx="6258012" cy="1631216"/>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2. </a:t>
            </a:r>
            <a:r>
              <a:rPr lang="vi-VN" sz="2000" dirty="0" smtClean="0">
                <a:latin typeface="Arial" panose="020B0604020202020204" pitchFamily="34" charset="0"/>
                <a:cs typeface="Arial" panose="020B0604020202020204" pitchFamily="34" charset="0"/>
              </a:rPr>
              <a:t>Hỗ </a:t>
            </a:r>
            <a:r>
              <a:rPr lang="vi-VN" sz="2000" dirty="0">
                <a:latin typeface="Arial" panose="020B0604020202020204" pitchFamily="34" charset="0"/>
                <a:cs typeface="Arial" panose="020B0604020202020204" pitchFamily="34" charset="0"/>
              </a:rPr>
              <a:t>trợ học sinh rèn luyện kỹ năng sống; tăng c</a:t>
            </a:r>
            <a:r>
              <a:rPr lang="pt-BR" sz="2000" dirty="0">
                <a:latin typeface="Arial" panose="020B0604020202020204" pitchFamily="34" charset="0"/>
                <a:cs typeface="Arial" panose="020B0604020202020204" pitchFamily="34" charset="0"/>
              </a:rPr>
              <a:t>ườ</a:t>
            </a:r>
            <a:r>
              <a:rPr lang="vi-VN" sz="2000" dirty="0">
                <a:latin typeface="Arial" panose="020B0604020202020204" pitchFamily="34" charset="0"/>
                <a:cs typeface="Arial" panose="020B0604020202020204" pitchFamily="34" charset="0"/>
              </a:rPr>
              <a:t>ng ý chí, </a:t>
            </a:r>
            <a:r>
              <a:rPr lang="vi-VN" sz="2000" dirty="0" smtClean="0">
                <a:latin typeface="Arial" panose="020B0604020202020204" pitchFamily="34" charset="0"/>
                <a:cs typeface="Arial" panose="020B0604020202020204" pitchFamily="34" charset="0"/>
              </a:rPr>
              <a:t>niềm </a:t>
            </a:r>
            <a:r>
              <a:rPr lang="vi-VN" sz="2000" dirty="0">
                <a:latin typeface="Arial" panose="020B0604020202020204" pitchFamily="34" charset="0"/>
                <a:cs typeface="Arial" panose="020B0604020202020204" pitchFamily="34" charset="0"/>
              </a:rPr>
              <a:t>tin, bản lĩnh, thái độ ứng xử phù hợp trong các mối quan hệ xã hội; rèn luyện sức khỏe th</a:t>
            </a:r>
            <a:r>
              <a:rPr lang="pt-BR" sz="2000" dirty="0">
                <a:latin typeface="Arial" panose="020B0604020202020204" pitchFamily="34" charset="0"/>
                <a:cs typeface="Arial" panose="020B0604020202020204" pitchFamily="34" charset="0"/>
              </a:rPr>
              <a:t>ể </a:t>
            </a:r>
            <a:r>
              <a:rPr lang="vi-VN" sz="2000" dirty="0">
                <a:latin typeface="Arial" panose="020B0604020202020204" pitchFamily="34" charset="0"/>
                <a:cs typeface="Arial" panose="020B0604020202020204" pitchFamily="34" charset="0"/>
              </a:rPr>
              <a:t>chất và tinh thần, góp phần xây dựng và hoàn thiện nhân cách.</a:t>
            </a:r>
            <a:endParaRPr lang="en-US" sz="2000" dirty="0">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CC8F136D-1410-4C30-BD40-AEEE8E5209AC}"/>
              </a:ext>
            </a:extLst>
          </p:cNvPr>
          <p:cNvPicPr>
            <a:picLocks noChangeAspect="1"/>
          </p:cNvPicPr>
          <p:nvPr/>
        </p:nvPicPr>
        <p:blipFill>
          <a:blip r:embed="rId2"/>
          <a:stretch>
            <a:fillRect/>
          </a:stretch>
        </p:blipFill>
        <p:spPr>
          <a:xfrm>
            <a:off x="533188" y="3747698"/>
            <a:ext cx="850782" cy="850782"/>
          </a:xfrm>
          <a:prstGeom prst="rect">
            <a:avLst/>
          </a:prstGeom>
        </p:spPr>
      </p:pic>
      <p:pic>
        <p:nvPicPr>
          <p:cNvPr id="16" name="Picture 15" descr="Icon&#10;&#10;Description automatically generated">
            <a:extLst>
              <a:ext uri="{FF2B5EF4-FFF2-40B4-BE49-F238E27FC236}">
                <a16:creationId xmlns:a16="http://schemas.microsoft.com/office/drawing/2014/main" id="{145122EC-E44B-4913-B417-65EC4D2CFD53}"/>
              </a:ext>
            </a:extLst>
          </p:cNvPr>
          <p:cNvPicPr>
            <a:picLocks noChangeAspect="1"/>
          </p:cNvPicPr>
          <p:nvPr/>
        </p:nvPicPr>
        <p:blipFill>
          <a:blip r:embed="rId3"/>
          <a:stretch>
            <a:fillRect/>
          </a:stretch>
        </p:blipFill>
        <p:spPr>
          <a:xfrm>
            <a:off x="509218" y="1716832"/>
            <a:ext cx="850781" cy="850781"/>
          </a:xfrm>
          <a:prstGeom prst="rect">
            <a:avLst/>
          </a:prstGeom>
        </p:spPr>
      </p:pic>
      <p:pic>
        <p:nvPicPr>
          <p:cNvPr id="1028" name="Picture 4" descr="Phân tích SWOT (SWOT analysis) là gì? Ý nghĩa và cách thực hiện">
            <a:extLst>
              <a:ext uri="{FF2B5EF4-FFF2-40B4-BE49-F238E27FC236}">
                <a16:creationId xmlns:a16="http://schemas.microsoft.com/office/drawing/2014/main" id="{F27BDC6A-5D44-4806-8F5F-1C0699B7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205" y="3101032"/>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descr="male shape">
            <a:extLst>
              <a:ext uri="{FF2B5EF4-FFF2-40B4-BE49-F238E27FC236}">
                <a16:creationId xmlns:a16="http://schemas.microsoft.com/office/drawing/2014/main" id="{8A73269B-BB6E-4A54-BBBF-F2C0B30A5B16}"/>
              </a:ext>
            </a:extLst>
          </p:cNvPr>
          <p:cNvGrpSpPr/>
          <p:nvPr/>
        </p:nvGrpSpPr>
        <p:grpSpPr>
          <a:xfrm>
            <a:off x="8128066" y="1530499"/>
            <a:ext cx="214956" cy="372666"/>
            <a:chOff x="2107596" y="3784600"/>
            <a:chExt cx="286608" cy="496888"/>
          </a:xfrm>
          <a:solidFill>
            <a:srgbClr val="00B4F1"/>
          </a:solidFill>
        </p:grpSpPr>
        <p:sp>
          <p:nvSpPr>
            <p:cNvPr id="20" name="Oval 168">
              <a:extLst>
                <a:ext uri="{FF2B5EF4-FFF2-40B4-BE49-F238E27FC236}">
                  <a16:creationId xmlns:a16="http://schemas.microsoft.com/office/drawing/2014/main" id="{C4AC4DF0-43EA-498B-9961-D437B9AA47F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69">
              <a:extLst>
                <a:ext uri="{FF2B5EF4-FFF2-40B4-BE49-F238E27FC236}">
                  <a16:creationId xmlns:a16="http://schemas.microsoft.com/office/drawing/2014/main" id="{9ACCF31B-BD9E-4518-8C3E-333702C8419D}"/>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2" name="Group 21" descr="male shape">
            <a:extLst>
              <a:ext uri="{FF2B5EF4-FFF2-40B4-BE49-F238E27FC236}">
                <a16:creationId xmlns:a16="http://schemas.microsoft.com/office/drawing/2014/main" id="{449FE6B8-0A8E-4F35-BF20-BF42E5A57FDF}"/>
              </a:ext>
            </a:extLst>
          </p:cNvPr>
          <p:cNvGrpSpPr/>
          <p:nvPr/>
        </p:nvGrpSpPr>
        <p:grpSpPr>
          <a:xfrm>
            <a:off x="8357273" y="1530499"/>
            <a:ext cx="213768" cy="372666"/>
            <a:chOff x="2413205" y="3784600"/>
            <a:chExt cx="285024" cy="496888"/>
          </a:xfrm>
          <a:solidFill>
            <a:srgbClr val="91C300"/>
          </a:solidFill>
        </p:grpSpPr>
        <p:sp>
          <p:nvSpPr>
            <p:cNvPr id="23" name="Oval 170">
              <a:extLst>
                <a:ext uri="{FF2B5EF4-FFF2-40B4-BE49-F238E27FC236}">
                  <a16:creationId xmlns:a16="http://schemas.microsoft.com/office/drawing/2014/main" id="{F3496022-ABA5-4F39-ABB1-074B5EBA8837}"/>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4" name="Freeform 171">
              <a:extLst>
                <a:ext uri="{FF2B5EF4-FFF2-40B4-BE49-F238E27FC236}">
                  <a16:creationId xmlns:a16="http://schemas.microsoft.com/office/drawing/2014/main" id="{CA5E30B0-4F98-43DF-AF04-B3EFAA636166}"/>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5" name="Group 24" descr="male shape">
            <a:extLst>
              <a:ext uri="{FF2B5EF4-FFF2-40B4-BE49-F238E27FC236}">
                <a16:creationId xmlns:a16="http://schemas.microsoft.com/office/drawing/2014/main" id="{B6DE4FAA-9C91-483C-9C83-88AE91FE9E25}"/>
              </a:ext>
            </a:extLst>
          </p:cNvPr>
          <p:cNvGrpSpPr/>
          <p:nvPr/>
        </p:nvGrpSpPr>
        <p:grpSpPr>
          <a:xfrm>
            <a:off x="8585292" y="1530499"/>
            <a:ext cx="214956" cy="372666"/>
            <a:chOff x="2717231" y="3784600"/>
            <a:chExt cx="286608" cy="496888"/>
          </a:xfrm>
          <a:solidFill>
            <a:srgbClr val="FFC300"/>
          </a:solidFill>
        </p:grpSpPr>
        <p:sp>
          <p:nvSpPr>
            <p:cNvPr id="26" name="Oval 172">
              <a:extLst>
                <a:ext uri="{FF2B5EF4-FFF2-40B4-BE49-F238E27FC236}">
                  <a16:creationId xmlns:a16="http://schemas.microsoft.com/office/drawing/2014/main" id="{1DC2F353-D410-46D4-91B9-9045C3FF3D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27" name="Freeform 173">
              <a:extLst>
                <a:ext uri="{FF2B5EF4-FFF2-40B4-BE49-F238E27FC236}">
                  <a16:creationId xmlns:a16="http://schemas.microsoft.com/office/drawing/2014/main" id="{947FBA31-034E-47F9-AC01-37B603B79A7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28" name="Group 27" descr="male shape">
            <a:extLst>
              <a:ext uri="{FF2B5EF4-FFF2-40B4-BE49-F238E27FC236}">
                <a16:creationId xmlns:a16="http://schemas.microsoft.com/office/drawing/2014/main" id="{62295238-E349-47EB-8DF6-78500BB3FADB}"/>
              </a:ext>
            </a:extLst>
          </p:cNvPr>
          <p:cNvGrpSpPr/>
          <p:nvPr/>
        </p:nvGrpSpPr>
        <p:grpSpPr>
          <a:xfrm>
            <a:off x="8814500" y="1530499"/>
            <a:ext cx="213768" cy="372666"/>
            <a:chOff x="3022841" y="3784600"/>
            <a:chExt cx="285024" cy="496888"/>
          </a:xfrm>
          <a:solidFill>
            <a:srgbClr val="F8682C"/>
          </a:solidFill>
        </p:grpSpPr>
        <p:sp>
          <p:nvSpPr>
            <p:cNvPr id="29" name="Oval 174">
              <a:extLst>
                <a:ext uri="{FF2B5EF4-FFF2-40B4-BE49-F238E27FC236}">
                  <a16:creationId xmlns:a16="http://schemas.microsoft.com/office/drawing/2014/main" id="{3014691B-2E39-4DC8-A98C-C22023A9A317}"/>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0" name="Freeform 175">
              <a:extLst>
                <a:ext uri="{FF2B5EF4-FFF2-40B4-BE49-F238E27FC236}">
                  <a16:creationId xmlns:a16="http://schemas.microsoft.com/office/drawing/2014/main" id="{1521D74A-8E74-4EEB-AFC1-A3AA6A4DA09D}"/>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1" name="Group 30" descr="female shape">
            <a:extLst>
              <a:ext uri="{FF2B5EF4-FFF2-40B4-BE49-F238E27FC236}">
                <a16:creationId xmlns:a16="http://schemas.microsoft.com/office/drawing/2014/main" id="{8A520AB2-DC03-452B-BE9F-AD1CC212602A}"/>
              </a:ext>
            </a:extLst>
          </p:cNvPr>
          <p:cNvGrpSpPr/>
          <p:nvPr/>
        </p:nvGrpSpPr>
        <p:grpSpPr>
          <a:xfrm>
            <a:off x="9221846" y="1530499"/>
            <a:ext cx="201893" cy="372666"/>
            <a:chOff x="3565970" y="3784600"/>
            <a:chExt cx="269190" cy="496888"/>
          </a:xfrm>
          <a:solidFill>
            <a:srgbClr val="F8682C"/>
          </a:solidFill>
        </p:grpSpPr>
        <p:sp>
          <p:nvSpPr>
            <p:cNvPr id="32" name="Oval 178">
              <a:extLst>
                <a:ext uri="{FF2B5EF4-FFF2-40B4-BE49-F238E27FC236}">
                  <a16:creationId xmlns:a16="http://schemas.microsoft.com/office/drawing/2014/main" id="{926CADE8-9143-408C-A81B-9B3D72812E8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3" name="Freeform 179">
              <a:extLst>
                <a:ext uri="{FF2B5EF4-FFF2-40B4-BE49-F238E27FC236}">
                  <a16:creationId xmlns:a16="http://schemas.microsoft.com/office/drawing/2014/main" id="{F160F66E-4364-470C-BE63-BD38D36488D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4" name="Group 33" descr="female shape">
            <a:extLst>
              <a:ext uri="{FF2B5EF4-FFF2-40B4-BE49-F238E27FC236}">
                <a16:creationId xmlns:a16="http://schemas.microsoft.com/office/drawing/2014/main" id="{3B121C20-7DC7-4013-8663-94A8B27260FD}"/>
              </a:ext>
            </a:extLst>
          </p:cNvPr>
          <p:cNvGrpSpPr/>
          <p:nvPr/>
        </p:nvGrpSpPr>
        <p:grpSpPr>
          <a:xfrm>
            <a:off x="9449866" y="1530499"/>
            <a:ext cx="203081" cy="372666"/>
            <a:chOff x="3869996" y="3784600"/>
            <a:chExt cx="270774" cy="496888"/>
          </a:xfrm>
          <a:solidFill>
            <a:srgbClr val="FFC300"/>
          </a:solidFill>
        </p:grpSpPr>
        <p:sp>
          <p:nvSpPr>
            <p:cNvPr id="35" name="Oval 180">
              <a:extLst>
                <a:ext uri="{FF2B5EF4-FFF2-40B4-BE49-F238E27FC236}">
                  <a16:creationId xmlns:a16="http://schemas.microsoft.com/office/drawing/2014/main" id="{88CD383D-FAAB-4C4C-9767-9161DE4692E5}"/>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6" name="Freeform 181">
              <a:extLst>
                <a:ext uri="{FF2B5EF4-FFF2-40B4-BE49-F238E27FC236}">
                  <a16:creationId xmlns:a16="http://schemas.microsoft.com/office/drawing/2014/main" id="{7EFBEBE6-61DB-4BC4-B984-55DCDB6F6CFE}"/>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37" name="Group 36" descr="female shape">
            <a:extLst>
              <a:ext uri="{FF2B5EF4-FFF2-40B4-BE49-F238E27FC236}">
                <a16:creationId xmlns:a16="http://schemas.microsoft.com/office/drawing/2014/main" id="{D9E623D7-E9F1-498D-9F3F-9B87BA849934}"/>
              </a:ext>
            </a:extLst>
          </p:cNvPr>
          <p:cNvGrpSpPr/>
          <p:nvPr/>
        </p:nvGrpSpPr>
        <p:grpSpPr>
          <a:xfrm>
            <a:off x="9679073" y="1530499"/>
            <a:ext cx="201893" cy="372666"/>
            <a:chOff x="4175605" y="3784600"/>
            <a:chExt cx="269190" cy="496888"/>
          </a:xfrm>
          <a:solidFill>
            <a:srgbClr val="FFC300"/>
          </a:solidFill>
        </p:grpSpPr>
        <p:sp>
          <p:nvSpPr>
            <p:cNvPr id="38" name="Oval 182">
              <a:extLst>
                <a:ext uri="{FF2B5EF4-FFF2-40B4-BE49-F238E27FC236}">
                  <a16:creationId xmlns:a16="http://schemas.microsoft.com/office/drawing/2014/main" id="{33440C56-D355-4275-A867-30B755F81030}"/>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39" name="Freeform 183">
              <a:extLst>
                <a:ext uri="{FF2B5EF4-FFF2-40B4-BE49-F238E27FC236}">
                  <a16:creationId xmlns:a16="http://schemas.microsoft.com/office/drawing/2014/main" id="{C4A5760B-65EF-432E-BE7F-F722E697342D}"/>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0" name="Group 39" descr="female shape">
            <a:extLst>
              <a:ext uri="{FF2B5EF4-FFF2-40B4-BE49-F238E27FC236}">
                <a16:creationId xmlns:a16="http://schemas.microsoft.com/office/drawing/2014/main" id="{80EC0C37-C437-424F-B5D8-8F161E97AD94}"/>
              </a:ext>
            </a:extLst>
          </p:cNvPr>
          <p:cNvGrpSpPr/>
          <p:nvPr/>
        </p:nvGrpSpPr>
        <p:grpSpPr>
          <a:xfrm>
            <a:off x="9907092" y="1530499"/>
            <a:ext cx="203081" cy="372666"/>
            <a:chOff x="4479631" y="3784600"/>
            <a:chExt cx="270774" cy="496888"/>
          </a:xfrm>
          <a:solidFill>
            <a:srgbClr val="91C300"/>
          </a:solidFill>
        </p:grpSpPr>
        <p:sp>
          <p:nvSpPr>
            <p:cNvPr id="41" name="Oval 184">
              <a:extLst>
                <a:ext uri="{FF2B5EF4-FFF2-40B4-BE49-F238E27FC236}">
                  <a16:creationId xmlns:a16="http://schemas.microsoft.com/office/drawing/2014/main" id="{85F3E815-A3B2-4CBD-8205-62F786DCFD09}"/>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2" name="Freeform 185">
              <a:extLst>
                <a:ext uri="{FF2B5EF4-FFF2-40B4-BE49-F238E27FC236}">
                  <a16:creationId xmlns:a16="http://schemas.microsoft.com/office/drawing/2014/main" id="{F1A2F1A8-ACA5-4DA2-993B-ECFEAF2D230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3" name="Group 42" descr="female shape">
            <a:extLst>
              <a:ext uri="{FF2B5EF4-FFF2-40B4-BE49-F238E27FC236}">
                <a16:creationId xmlns:a16="http://schemas.microsoft.com/office/drawing/2014/main" id="{C6C44B68-300A-4D03-B46C-DCE1E5C2F996}"/>
              </a:ext>
            </a:extLst>
          </p:cNvPr>
          <p:cNvGrpSpPr/>
          <p:nvPr/>
        </p:nvGrpSpPr>
        <p:grpSpPr>
          <a:xfrm>
            <a:off x="10136299" y="1530499"/>
            <a:ext cx="201893" cy="372666"/>
            <a:chOff x="4785240" y="3784600"/>
            <a:chExt cx="269190" cy="496888"/>
          </a:xfrm>
          <a:solidFill>
            <a:srgbClr val="00B4F1"/>
          </a:solidFill>
        </p:grpSpPr>
        <p:sp>
          <p:nvSpPr>
            <p:cNvPr id="44" name="Oval 186">
              <a:extLst>
                <a:ext uri="{FF2B5EF4-FFF2-40B4-BE49-F238E27FC236}">
                  <a16:creationId xmlns:a16="http://schemas.microsoft.com/office/drawing/2014/main" id="{949E61B8-0B4E-49A2-A967-0419AD475DBD}"/>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5" name="Freeform 187">
              <a:extLst>
                <a:ext uri="{FF2B5EF4-FFF2-40B4-BE49-F238E27FC236}">
                  <a16:creationId xmlns:a16="http://schemas.microsoft.com/office/drawing/2014/main" id="{F4086E74-4685-46FE-8164-4C09DB84095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6" name="Group 45" descr="male shape">
            <a:extLst>
              <a:ext uri="{FF2B5EF4-FFF2-40B4-BE49-F238E27FC236}">
                <a16:creationId xmlns:a16="http://schemas.microsoft.com/office/drawing/2014/main" id="{A4C6E624-6348-4C76-B3B4-0A57891154B9}"/>
              </a:ext>
            </a:extLst>
          </p:cNvPr>
          <p:cNvGrpSpPr/>
          <p:nvPr/>
        </p:nvGrpSpPr>
        <p:grpSpPr>
          <a:xfrm>
            <a:off x="8162506" y="2048129"/>
            <a:ext cx="214956" cy="372666"/>
            <a:chOff x="2107596" y="3784600"/>
            <a:chExt cx="286608" cy="496888"/>
          </a:xfrm>
          <a:solidFill>
            <a:srgbClr val="00B4F1"/>
          </a:solidFill>
        </p:grpSpPr>
        <p:sp>
          <p:nvSpPr>
            <p:cNvPr id="47" name="Oval 168">
              <a:extLst>
                <a:ext uri="{FF2B5EF4-FFF2-40B4-BE49-F238E27FC236}">
                  <a16:creationId xmlns:a16="http://schemas.microsoft.com/office/drawing/2014/main" id="{5ED654F8-FF64-4472-986F-F908A5A61FE8}"/>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48" name="Freeform 169">
              <a:extLst>
                <a:ext uri="{FF2B5EF4-FFF2-40B4-BE49-F238E27FC236}">
                  <a16:creationId xmlns:a16="http://schemas.microsoft.com/office/drawing/2014/main" id="{D0AADE1D-1983-4A23-84E1-FF106AC2BB37}"/>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49" name="Group 48" descr="male shape">
            <a:extLst>
              <a:ext uri="{FF2B5EF4-FFF2-40B4-BE49-F238E27FC236}">
                <a16:creationId xmlns:a16="http://schemas.microsoft.com/office/drawing/2014/main" id="{26C1CC56-D858-4F7D-AD29-77490081DE00}"/>
              </a:ext>
            </a:extLst>
          </p:cNvPr>
          <p:cNvGrpSpPr/>
          <p:nvPr/>
        </p:nvGrpSpPr>
        <p:grpSpPr>
          <a:xfrm>
            <a:off x="8391713" y="2048129"/>
            <a:ext cx="213768" cy="372666"/>
            <a:chOff x="2413205" y="3784600"/>
            <a:chExt cx="285024" cy="496888"/>
          </a:xfrm>
          <a:solidFill>
            <a:srgbClr val="91C300"/>
          </a:solidFill>
        </p:grpSpPr>
        <p:sp>
          <p:nvSpPr>
            <p:cNvPr id="50" name="Oval 170">
              <a:extLst>
                <a:ext uri="{FF2B5EF4-FFF2-40B4-BE49-F238E27FC236}">
                  <a16:creationId xmlns:a16="http://schemas.microsoft.com/office/drawing/2014/main" id="{21F82B35-FB7C-47CD-818B-D99D86CADBF0}"/>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1" name="Freeform 171">
              <a:extLst>
                <a:ext uri="{FF2B5EF4-FFF2-40B4-BE49-F238E27FC236}">
                  <a16:creationId xmlns:a16="http://schemas.microsoft.com/office/drawing/2014/main" id="{C4B97DED-6676-47CC-AA56-459395B87DE7}"/>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2" name="Group 51" descr="male shape">
            <a:extLst>
              <a:ext uri="{FF2B5EF4-FFF2-40B4-BE49-F238E27FC236}">
                <a16:creationId xmlns:a16="http://schemas.microsoft.com/office/drawing/2014/main" id="{81C64F51-E5E2-41A4-AA53-78CBF2ED2819}"/>
              </a:ext>
            </a:extLst>
          </p:cNvPr>
          <p:cNvGrpSpPr/>
          <p:nvPr/>
        </p:nvGrpSpPr>
        <p:grpSpPr>
          <a:xfrm>
            <a:off x="8619732" y="2048129"/>
            <a:ext cx="214956" cy="372666"/>
            <a:chOff x="2717231" y="3784600"/>
            <a:chExt cx="286608" cy="496888"/>
          </a:xfrm>
          <a:solidFill>
            <a:srgbClr val="FFC300"/>
          </a:solidFill>
        </p:grpSpPr>
        <p:sp>
          <p:nvSpPr>
            <p:cNvPr id="53" name="Oval 172">
              <a:extLst>
                <a:ext uri="{FF2B5EF4-FFF2-40B4-BE49-F238E27FC236}">
                  <a16:creationId xmlns:a16="http://schemas.microsoft.com/office/drawing/2014/main" id="{9F4206AF-F23D-4D9D-82B1-F4F32652BB8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4" name="Freeform 173">
              <a:extLst>
                <a:ext uri="{FF2B5EF4-FFF2-40B4-BE49-F238E27FC236}">
                  <a16:creationId xmlns:a16="http://schemas.microsoft.com/office/drawing/2014/main" id="{41CCCCC2-B9FE-4E36-A5D2-5AAA40F421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5" name="Group 54" descr="male shape">
            <a:extLst>
              <a:ext uri="{FF2B5EF4-FFF2-40B4-BE49-F238E27FC236}">
                <a16:creationId xmlns:a16="http://schemas.microsoft.com/office/drawing/2014/main" id="{940189DA-A532-42AC-B260-450624B3D08E}"/>
              </a:ext>
            </a:extLst>
          </p:cNvPr>
          <p:cNvGrpSpPr/>
          <p:nvPr/>
        </p:nvGrpSpPr>
        <p:grpSpPr>
          <a:xfrm>
            <a:off x="8848940" y="2048129"/>
            <a:ext cx="213768" cy="372666"/>
            <a:chOff x="3022841" y="3784600"/>
            <a:chExt cx="285024" cy="496888"/>
          </a:xfrm>
          <a:solidFill>
            <a:srgbClr val="F8682C"/>
          </a:solidFill>
        </p:grpSpPr>
        <p:sp>
          <p:nvSpPr>
            <p:cNvPr id="56" name="Oval 174">
              <a:extLst>
                <a:ext uri="{FF2B5EF4-FFF2-40B4-BE49-F238E27FC236}">
                  <a16:creationId xmlns:a16="http://schemas.microsoft.com/office/drawing/2014/main" id="{78D261E8-EE18-440D-BD0C-FEDDC59FB28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57" name="Freeform 175">
              <a:extLst>
                <a:ext uri="{FF2B5EF4-FFF2-40B4-BE49-F238E27FC236}">
                  <a16:creationId xmlns:a16="http://schemas.microsoft.com/office/drawing/2014/main" id="{B71177A9-7DBA-467C-B720-9197FFEC9BE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58" name="Group 57" descr="female shape">
            <a:extLst>
              <a:ext uri="{FF2B5EF4-FFF2-40B4-BE49-F238E27FC236}">
                <a16:creationId xmlns:a16="http://schemas.microsoft.com/office/drawing/2014/main" id="{5646F895-9B77-4CE9-AC89-ECAB2A3DD590}"/>
              </a:ext>
            </a:extLst>
          </p:cNvPr>
          <p:cNvGrpSpPr/>
          <p:nvPr/>
        </p:nvGrpSpPr>
        <p:grpSpPr>
          <a:xfrm>
            <a:off x="9256286" y="2048129"/>
            <a:ext cx="201893" cy="372666"/>
            <a:chOff x="3565970" y="3784600"/>
            <a:chExt cx="269190" cy="496888"/>
          </a:xfrm>
          <a:solidFill>
            <a:srgbClr val="F8682C"/>
          </a:solidFill>
        </p:grpSpPr>
        <p:sp>
          <p:nvSpPr>
            <p:cNvPr id="59" name="Oval 178">
              <a:extLst>
                <a:ext uri="{FF2B5EF4-FFF2-40B4-BE49-F238E27FC236}">
                  <a16:creationId xmlns:a16="http://schemas.microsoft.com/office/drawing/2014/main" id="{81682331-CA0F-4920-9D43-EFFD5421A27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0" name="Freeform 179">
              <a:extLst>
                <a:ext uri="{FF2B5EF4-FFF2-40B4-BE49-F238E27FC236}">
                  <a16:creationId xmlns:a16="http://schemas.microsoft.com/office/drawing/2014/main" id="{C9D6F9D2-A305-46D9-ABEC-25038E8EA1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1" name="Group 60" descr="female shape">
            <a:extLst>
              <a:ext uri="{FF2B5EF4-FFF2-40B4-BE49-F238E27FC236}">
                <a16:creationId xmlns:a16="http://schemas.microsoft.com/office/drawing/2014/main" id="{1A9957E9-E257-48B8-BE98-82CD9261F5BF}"/>
              </a:ext>
            </a:extLst>
          </p:cNvPr>
          <p:cNvGrpSpPr/>
          <p:nvPr/>
        </p:nvGrpSpPr>
        <p:grpSpPr>
          <a:xfrm>
            <a:off x="9484306" y="2048129"/>
            <a:ext cx="203081" cy="372666"/>
            <a:chOff x="3869996" y="3784600"/>
            <a:chExt cx="270774" cy="496888"/>
          </a:xfrm>
          <a:solidFill>
            <a:srgbClr val="FFC300"/>
          </a:solidFill>
        </p:grpSpPr>
        <p:sp>
          <p:nvSpPr>
            <p:cNvPr id="62" name="Oval 180">
              <a:extLst>
                <a:ext uri="{FF2B5EF4-FFF2-40B4-BE49-F238E27FC236}">
                  <a16:creationId xmlns:a16="http://schemas.microsoft.com/office/drawing/2014/main" id="{086A6963-DF73-4E09-A7D0-89B121852F5C}"/>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3" name="Freeform 181">
              <a:extLst>
                <a:ext uri="{FF2B5EF4-FFF2-40B4-BE49-F238E27FC236}">
                  <a16:creationId xmlns:a16="http://schemas.microsoft.com/office/drawing/2014/main" id="{99531621-B1F5-4025-8DD0-93B083E7F4AD}"/>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4" name="Group 63" descr="female shape">
            <a:extLst>
              <a:ext uri="{FF2B5EF4-FFF2-40B4-BE49-F238E27FC236}">
                <a16:creationId xmlns:a16="http://schemas.microsoft.com/office/drawing/2014/main" id="{7D0CD420-4D79-425B-86CB-C94399E4A3A4}"/>
              </a:ext>
            </a:extLst>
          </p:cNvPr>
          <p:cNvGrpSpPr/>
          <p:nvPr/>
        </p:nvGrpSpPr>
        <p:grpSpPr>
          <a:xfrm>
            <a:off x="9713513" y="2048129"/>
            <a:ext cx="201893" cy="372666"/>
            <a:chOff x="4175605" y="3784600"/>
            <a:chExt cx="269190" cy="496888"/>
          </a:xfrm>
          <a:solidFill>
            <a:srgbClr val="FFC300"/>
          </a:solidFill>
        </p:grpSpPr>
        <p:sp>
          <p:nvSpPr>
            <p:cNvPr id="65" name="Oval 182">
              <a:extLst>
                <a:ext uri="{FF2B5EF4-FFF2-40B4-BE49-F238E27FC236}">
                  <a16:creationId xmlns:a16="http://schemas.microsoft.com/office/drawing/2014/main" id="{A88857DE-01A4-42FD-B72B-7FB5884C1D84}"/>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6" name="Freeform 183">
              <a:extLst>
                <a:ext uri="{FF2B5EF4-FFF2-40B4-BE49-F238E27FC236}">
                  <a16:creationId xmlns:a16="http://schemas.microsoft.com/office/drawing/2014/main" id="{97D8E3AF-6413-4F0D-A999-2F1DA9E56B77}"/>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67" name="Group 66" descr="female shape">
            <a:extLst>
              <a:ext uri="{FF2B5EF4-FFF2-40B4-BE49-F238E27FC236}">
                <a16:creationId xmlns:a16="http://schemas.microsoft.com/office/drawing/2014/main" id="{C16AEF33-0608-417D-8CED-02C88545F666}"/>
              </a:ext>
            </a:extLst>
          </p:cNvPr>
          <p:cNvGrpSpPr/>
          <p:nvPr/>
        </p:nvGrpSpPr>
        <p:grpSpPr>
          <a:xfrm>
            <a:off x="9941532" y="2048129"/>
            <a:ext cx="203081" cy="372666"/>
            <a:chOff x="4479631" y="3784600"/>
            <a:chExt cx="270774" cy="496888"/>
          </a:xfrm>
          <a:solidFill>
            <a:srgbClr val="91C300"/>
          </a:solidFill>
        </p:grpSpPr>
        <p:sp>
          <p:nvSpPr>
            <p:cNvPr id="68" name="Oval 184">
              <a:extLst>
                <a:ext uri="{FF2B5EF4-FFF2-40B4-BE49-F238E27FC236}">
                  <a16:creationId xmlns:a16="http://schemas.microsoft.com/office/drawing/2014/main" id="{003CAE5A-B72A-42BF-9CBD-9AE7F74C5EB5}"/>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69" name="Freeform 185">
              <a:extLst>
                <a:ext uri="{FF2B5EF4-FFF2-40B4-BE49-F238E27FC236}">
                  <a16:creationId xmlns:a16="http://schemas.microsoft.com/office/drawing/2014/main" id="{9A2E615F-715A-4F3D-ACC2-A7BD7384F6CB}"/>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0" name="Group 69" descr="female shape">
            <a:extLst>
              <a:ext uri="{FF2B5EF4-FFF2-40B4-BE49-F238E27FC236}">
                <a16:creationId xmlns:a16="http://schemas.microsoft.com/office/drawing/2014/main" id="{A091DBCA-DDEB-4E67-BD9B-5B725DC8D896}"/>
              </a:ext>
            </a:extLst>
          </p:cNvPr>
          <p:cNvGrpSpPr/>
          <p:nvPr/>
        </p:nvGrpSpPr>
        <p:grpSpPr>
          <a:xfrm>
            <a:off x="10170739" y="2048129"/>
            <a:ext cx="201893" cy="372666"/>
            <a:chOff x="4785240" y="3784600"/>
            <a:chExt cx="269190" cy="496888"/>
          </a:xfrm>
          <a:solidFill>
            <a:srgbClr val="00B4F1"/>
          </a:solidFill>
        </p:grpSpPr>
        <p:sp>
          <p:nvSpPr>
            <p:cNvPr id="71" name="Oval 186">
              <a:extLst>
                <a:ext uri="{FF2B5EF4-FFF2-40B4-BE49-F238E27FC236}">
                  <a16:creationId xmlns:a16="http://schemas.microsoft.com/office/drawing/2014/main" id="{28AFFBC4-9580-405A-8EFD-E1CDE29AEDD0}"/>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2" name="Freeform 187">
              <a:extLst>
                <a:ext uri="{FF2B5EF4-FFF2-40B4-BE49-F238E27FC236}">
                  <a16:creationId xmlns:a16="http://schemas.microsoft.com/office/drawing/2014/main" id="{E2D10685-9D78-494C-B813-E90E97B622F7}"/>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3" name="Group 72" descr="male shape">
            <a:extLst>
              <a:ext uri="{FF2B5EF4-FFF2-40B4-BE49-F238E27FC236}">
                <a16:creationId xmlns:a16="http://schemas.microsoft.com/office/drawing/2014/main" id="{20DC09B4-3BA9-45F6-BA5A-A82EAD9F8404}"/>
              </a:ext>
            </a:extLst>
          </p:cNvPr>
          <p:cNvGrpSpPr/>
          <p:nvPr/>
        </p:nvGrpSpPr>
        <p:grpSpPr>
          <a:xfrm>
            <a:off x="8163694" y="2567613"/>
            <a:ext cx="214956" cy="372666"/>
            <a:chOff x="2107596" y="3784600"/>
            <a:chExt cx="286608" cy="496888"/>
          </a:xfrm>
          <a:solidFill>
            <a:srgbClr val="00B4F1"/>
          </a:solidFill>
        </p:grpSpPr>
        <p:sp>
          <p:nvSpPr>
            <p:cNvPr id="74" name="Oval 168">
              <a:extLst>
                <a:ext uri="{FF2B5EF4-FFF2-40B4-BE49-F238E27FC236}">
                  <a16:creationId xmlns:a16="http://schemas.microsoft.com/office/drawing/2014/main" id="{E7294F85-01F7-424D-90B3-F2686FB53850}"/>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5" name="Freeform 169">
              <a:extLst>
                <a:ext uri="{FF2B5EF4-FFF2-40B4-BE49-F238E27FC236}">
                  <a16:creationId xmlns:a16="http://schemas.microsoft.com/office/drawing/2014/main" id="{3FAFA522-FB88-45C4-8FF8-E0C500A720BF}"/>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6" name="Group 75" descr="male shape">
            <a:extLst>
              <a:ext uri="{FF2B5EF4-FFF2-40B4-BE49-F238E27FC236}">
                <a16:creationId xmlns:a16="http://schemas.microsoft.com/office/drawing/2014/main" id="{27F2191E-09E4-4C57-9095-5E5C4ECD8DD7}"/>
              </a:ext>
            </a:extLst>
          </p:cNvPr>
          <p:cNvGrpSpPr/>
          <p:nvPr/>
        </p:nvGrpSpPr>
        <p:grpSpPr>
          <a:xfrm>
            <a:off x="8392901" y="2567613"/>
            <a:ext cx="213768" cy="372666"/>
            <a:chOff x="2413205" y="3784600"/>
            <a:chExt cx="285024" cy="496888"/>
          </a:xfrm>
          <a:solidFill>
            <a:srgbClr val="91C300"/>
          </a:solidFill>
        </p:grpSpPr>
        <p:sp>
          <p:nvSpPr>
            <p:cNvPr id="77" name="Oval 170">
              <a:extLst>
                <a:ext uri="{FF2B5EF4-FFF2-40B4-BE49-F238E27FC236}">
                  <a16:creationId xmlns:a16="http://schemas.microsoft.com/office/drawing/2014/main" id="{A9473A52-EA1B-4154-9E62-B942CA8DAD08}"/>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78" name="Freeform 171">
              <a:extLst>
                <a:ext uri="{FF2B5EF4-FFF2-40B4-BE49-F238E27FC236}">
                  <a16:creationId xmlns:a16="http://schemas.microsoft.com/office/drawing/2014/main" id="{1AA35C8B-635D-4542-BF07-8E992AFF665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79" name="Group 78" descr="male shape">
            <a:extLst>
              <a:ext uri="{FF2B5EF4-FFF2-40B4-BE49-F238E27FC236}">
                <a16:creationId xmlns:a16="http://schemas.microsoft.com/office/drawing/2014/main" id="{7DCEC686-3821-49E7-BB4E-1FE571BB690A}"/>
              </a:ext>
            </a:extLst>
          </p:cNvPr>
          <p:cNvGrpSpPr/>
          <p:nvPr/>
        </p:nvGrpSpPr>
        <p:grpSpPr>
          <a:xfrm>
            <a:off x="8620920" y="2567613"/>
            <a:ext cx="214956" cy="372666"/>
            <a:chOff x="2717231" y="3784600"/>
            <a:chExt cx="286608" cy="496888"/>
          </a:xfrm>
          <a:solidFill>
            <a:srgbClr val="FFC300"/>
          </a:solidFill>
        </p:grpSpPr>
        <p:sp>
          <p:nvSpPr>
            <p:cNvPr id="80" name="Oval 172">
              <a:extLst>
                <a:ext uri="{FF2B5EF4-FFF2-40B4-BE49-F238E27FC236}">
                  <a16:creationId xmlns:a16="http://schemas.microsoft.com/office/drawing/2014/main" id="{6836910E-4B5F-4BE4-9B4E-241A2A0F22A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1" name="Freeform 173">
              <a:extLst>
                <a:ext uri="{FF2B5EF4-FFF2-40B4-BE49-F238E27FC236}">
                  <a16:creationId xmlns:a16="http://schemas.microsoft.com/office/drawing/2014/main" id="{3D8F580D-AA45-41F9-ACD5-7027A7F8336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2" name="Group 81" descr="male shape">
            <a:extLst>
              <a:ext uri="{FF2B5EF4-FFF2-40B4-BE49-F238E27FC236}">
                <a16:creationId xmlns:a16="http://schemas.microsoft.com/office/drawing/2014/main" id="{3ADE39A9-2F26-42E9-97C0-E475E2545A5C}"/>
              </a:ext>
            </a:extLst>
          </p:cNvPr>
          <p:cNvGrpSpPr/>
          <p:nvPr/>
        </p:nvGrpSpPr>
        <p:grpSpPr>
          <a:xfrm>
            <a:off x="8850128" y="2567613"/>
            <a:ext cx="213768" cy="372666"/>
            <a:chOff x="3022841" y="3784600"/>
            <a:chExt cx="285024" cy="496888"/>
          </a:xfrm>
          <a:solidFill>
            <a:srgbClr val="F8682C"/>
          </a:solidFill>
        </p:grpSpPr>
        <p:sp>
          <p:nvSpPr>
            <p:cNvPr id="83" name="Oval 174">
              <a:extLst>
                <a:ext uri="{FF2B5EF4-FFF2-40B4-BE49-F238E27FC236}">
                  <a16:creationId xmlns:a16="http://schemas.microsoft.com/office/drawing/2014/main" id="{92DE7291-EB6E-4796-A6B3-D960BB2B3895}"/>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4" name="Freeform 175">
              <a:extLst>
                <a:ext uri="{FF2B5EF4-FFF2-40B4-BE49-F238E27FC236}">
                  <a16:creationId xmlns:a16="http://schemas.microsoft.com/office/drawing/2014/main" id="{47F43091-C322-4530-B943-4E4F192BCA66}"/>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5" name="Group 84" descr="female shape">
            <a:extLst>
              <a:ext uri="{FF2B5EF4-FFF2-40B4-BE49-F238E27FC236}">
                <a16:creationId xmlns:a16="http://schemas.microsoft.com/office/drawing/2014/main" id="{D749606A-A21D-47D2-B0E6-BE2E446E4E30}"/>
              </a:ext>
            </a:extLst>
          </p:cNvPr>
          <p:cNvGrpSpPr/>
          <p:nvPr/>
        </p:nvGrpSpPr>
        <p:grpSpPr>
          <a:xfrm>
            <a:off x="9257474" y="2567613"/>
            <a:ext cx="201893" cy="372666"/>
            <a:chOff x="3565970" y="3784600"/>
            <a:chExt cx="269190" cy="496888"/>
          </a:xfrm>
          <a:solidFill>
            <a:srgbClr val="F8682C"/>
          </a:solidFill>
        </p:grpSpPr>
        <p:sp>
          <p:nvSpPr>
            <p:cNvPr id="86" name="Oval 178">
              <a:extLst>
                <a:ext uri="{FF2B5EF4-FFF2-40B4-BE49-F238E27FC236}">
                  <a16:creationId xmlns:a16="http://schemas.microsoft.com/office/drawing/2014/main" id="{F2E48F56-91AE-4873-9A17-05D827388FF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87" name="Freeform 179">
              <a:extLst>
                <a:ext uri="{FF2B5EF4-FFF2-40B4-BE49-F238E27FC236}">
                  <a16:creationId xmlns:a16="http://schemas.microsoft.com/office/drawing/2014/main" id="{96B45239-C42F-4000-908A-BA34BC70606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88" name="Group 87" descr="female shape">
            <a:extLst>
              <a:ext uri="{FF2B5EF4-FFF2-40B4-BE49-F238E27FC236}">
                <a16:creationId xmlns:a16="http://schemas.microsoft.com/office/drawing/2014/main" id="{5CDC44E2-3976-4355-BA8A-780E730091CC}"/>
              </a:ext>
            </a:extLst>
          </p:cNvPr>
          <p:cNvGrpSpPr/>
          <p:nvPr/>
        </p:nvGrpSpPr>
        <p:grpSpPr>
          <a:xfrm>
            <a:off x="9485494" y="2567613"/>
            <a:ext cx="203081" cy="372666"/>
            <a:chOff x="3869996" y="3784600"/>
            <a:chExt cx="270774" cy="496888"/>
          </a:xfrm>
          <a:solidFill>
            <a:srgbClr val="FFC300"/>
          </a:solidFill>
        </p:grpSpPr>
        <p:sp>
          <p:nvSpPr>
            <p:cNvPr id="89" name="Oval 180">
              <a:extLst>
                <a:ext uri="{FF2B5EF4-FFF2-40B4-BE49-F238E27FC236}">
                  <a16:creationId xmlns:a16="http://schemas.microsoft.com/office/drawing/2014/main" id="{A192D24F-5A4F-4168-9E9D-C595EBEF8443}"/>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0" name="Freeform 181">
              <a:extLst>
                <a:ext uri="{FF2B5EF4-FFF2-40B4-BE49-F238E27FC236}">
                  <a16:creationId xmlns:a16="http://schemas.microsoft.com/office/drawing/2014/main" id="{550BDDAD-C6E7-4ACC-AAF9-8E37C0CDBF56}"/>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1" name="Group 90" descr="female shape">
            <a:extLst>
              <a:ext uri="{FF2B5EF4-FFF2-40B4-BE49-F238E27FC236}">
                <a16:creationId xmlns:a16="http://schemas.microsoft.com/office/drawing/2014/main" id="{AA7E66E3-FB7B-4BCA-9622-BD41A6CA50EC}"/>
              </a:ext>
            </a:extLst>
          </p:cNvPr>
          <p:cNvGrpSpPr/>
          <p:nvPr/>
        </p:nvGrpSpPr>
        <p:grpSpPr>
          <a:xfrm>
            <a:off x="9714701" y="2567613"/>
            <a:ext cx="201893" cy="372666"/>
            <a:chOff x="4175605" y="3784600"/>
            <a:chExt cx="269190" cy="496888"/>
          </a:xfrm>
          <a:solidFill>
            <a:srgbClr val="FFC300"/>
          </a:solidFill>
        </p:grpSpPr>
        <p:sp>
          <p:nvSpPr>
            <p:cNvPr id="92" name="Oval 182">
              <a:extLst>
                <a:ext uri="{FF2B5EF4-FFF2-40B4-BE49-F238E27FC236}">
                  <a16:creationId xmlns:a16="http://schemas.microsoft.com/office/drawing/2014/main" id="{1327AA0F-4DC9-45BD-810F-DD3260FCC2A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3" name="Freeform 183">
              <a:extLst>
                <a:ext uri="{FF2B5EF4-FFF2-40B4-BE49-F238E27FC236}">
                  <a16:creationId xmlns:a16="http://schemas.microsoft.com/office/drawing/2014/main" id="{C3D3C3E4-AF9D-4C3E-87E8-D62D815F5FDC}"/>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4" name="Group 93" descr="female shape">
            <a:extLst>
              <a:ext uri="{FF2B5EF4-FFF2-40B4-BE49-F238E27FC236}">
                <a16:creationId xmlns:a16="http://schemas.microsoft.com/office/drawing/2014/main" id="{AEB99B69-89A6-4B26-95DF-AD1F6AD5CDEC}"/>
              </a:ext>
            </a:extLst>
          </p:cNvPr>
          <p:cNvGrpSpPr/>
          <p:nvPr/>
        </p:nvGrpSpPr>
        <p:grpSpPr>
          <a:xfrm>
            <a:off x="9942720" y="2567613"/>
            <a:ext cx="203081" cy="372666"/>
            <a:chOff x="4479631" y="3784600"/>
            <a:chExt cx="270774" cy="496888"/>
          </a:xfrm>
          <a:solidFill>
            <a:srgbClr val="91C300"/>
          </a:solidFill>
        </p:grpSpPr>
        <p:sp>
          <p:nvSpPr>
            <p:cNvPr id="95" name="Oval 184">
              <a:extLst>
                <a:ext uri="{FF2B5EF4-FFF2-40B4-BE49-F238E27FC236}">
                  <a16:creationId xmlns:a16="http://schemas.microsoft.com/office/drawing/2014/main" id="{9091F97F-905B-44C6-9CB5-3B62535EF92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6" name="Freeform 185">
              <a:extLst>
                <a:ext uri="{FF2B5EF4-FFF2-40B4-BE49-F238E27FC236}">
                  <a16:creationId xmlns:a16="http://schemas.microsoft.com/office/drawing/2014/main" id="{2BDA6B14-7D7E-4B46-ADDE-D336482E3B14}"/>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grpSp>
        <p:nvGrpSpPr>
          <p:cNvPr id="97" name="Group 96" descr="female shape">
            <a:extLst>
              <a:ext uri="{FF2B5EF4-FFF2-40B4-BE49-F238E27FC236}">
                <a16:creationId xmlns:a16="http://schemas.microsoft.com/office/drawing/2014/main" id="{317B9314-2B1A-4952-A089-7877E13EFD18}"/>
              </a:ext>
            </a:extLst>
          </p:cNvPr>
          <p:cNvGrpSpPr/>
          <p:nvPr/>
        </p:nvGrpSpPr>
        <p:grpSpPr>
          <a:xfrm>
            <a:off x="10171927" y="2567613"/>
            <a:ext cx="201893" cy="372666"/>
            <a:chOff x="4785240" y="3784600"/>
            <a:chExt cx="269190" cy="496888"/>
          </a:xfrm>
          <a:solidFill>
            <a:srgbClr val="00B4F1"/>
          </a:solidFill>
        </p:grpSpPr>
        <p:sp>
          <p:nvSpPr>
            <p:cNvPr id="98" name="Oval 186">
              <a:extLst>
                <a:ext uri="{FF2B5EF4-FFF2-40B4-BE49-F238E27FC236}">
                  <a16:creationId xmlns:a16="http://schemas.microsoft.com/office/drawing/2014/main" id="{3DA7B5AC-CD33-47FE-B04B-8F2F963C6C93}"/>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sp>
          <p:nvSpPr>
            <p:cNvPr id="99" name="Freeform 187">
              <a:extLst>
                <a:ext uri="{FF2B5EF4-FFF2-40B4-BE49-F238E27FC236}">
                  <a16:creationId xmlns:a16="http://schemas.microsoft.com/office/drawing/2014/main" id="{FB23EFFD-A251-4AD4-9E27-C54AFF0FF450}"/>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999999"/>
                </a:solidFill>
                <a:effectLst/>
                <a:uLnTx/>
                <a:uFillTx/>
                <a:latin typeface="Times New Roman"/>
                <a:ea typeface="+mn-ea"/>
                <a:cs typeface="+mn-cs"/>
              </a:endParaRPr>
            </a:p>
          </p:txBody>
        </p:sp>
      </p:grpSp>
    </p:spTree>
    <p:extLst>
      <p:ext uri="{BB962C8B-B14F-4D97-AF65-F5344CB8AC3E}">
        <p14:creationId xmlns:p14="http://schemas.microsoft.com/office/powerpoint/2010/main" val="149634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2648EB06-685A-4F13-9CF0-2F174989BFFB}"/>
              </a:ext>
            </a:extLst>
          </p:cNvPr>
          <p:cNvSpPr/>
          <p:nvPr/>
        </p:nvSpPr>
        <p:spPr>
          <a:xfrm>
            <a:off x="1524000" y="757238"/>
            <a:ext cx="2795588" cy="5903912"/>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25603" name="Group 8"/>
          <p:cNvGrpSpPr>
            <a:grpSpLocks/>
          </p:cNvGrpSpPr>
          <p:nvPr/>
        </p:nvGrpSpPr>
        <p:grpSpPr bwMode="auto">
          <a:xfrm>
            <a:off x="2922588" y="1112839"/>
            <a:ext cx="1816100" cy="1398587"/>
            <a:chOff x="1397890" y="356792"/>
            <a:chExt cx="1817257" cy="1397809"/>
          </a:xfrm>
        </p:grpSpPr>
        <p:sp>
          <p:nvSpPr>
            <p:cNvPr id="16" name="Rectangle: Rounded Corners 15">
              <a:extLst>
                <a:ext uri="{FF2B5EF4-FFF2-40B4-BE49-F238E27FC236}">
                  <a16:creationId xmlns:a16="http://schemas.microsoft.com/office/drawing/2014/main" id="{8DA7F710-FF3F-4488-B34A-741EDCAB4772}"/>
                </a:ext>
              </a:extLst>
            </p:cNvPr>
            <p:cNvSpPr/>
            <p:nvPr/>
          </p:nvSpPr>
          <p:spPr>
            <a:xfrm>
              <a:off x="1397890" y="356792"/>
              <a:ext cx="1817257" cy="1397809"/>
            </a:xfrm>
            <a:prstGeom prst="roundRect">
              <a:avLst/>
            </a:prstGeom>
            <a:solidFill>
              <a:srgbClr val="FF0000">
                <a:alpha val="90000"/>
              </a:srgb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Rounded Corners 5">
              <a:extLst>
                <a:ext uri="{FF2B5EF4-FFF2-40B4-BE49-F238E27FC236}">
                  <a16:creationId xmlns:a16="http://schemas.microsoft.com/office/drawing/2014/main" id="{5BF0F703-77BC-4481-AE7C-43785DC598A7}"/>
                </a:ext>
              </a:extLst>
            </p:cNvPr>
            <p:cNvSpPr txBox="1"/>
            <p:nvPr/>
          </p:nvSpPr>
          <p:spPr>
            <a:xfrm>
              <a:off x="1466195" y="425016"/>
              <a:ext cx="1680645" cy="1261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33350" tIns="133350" rIns="133350" bIns="133350" spcCol="1270" anchor="ctr"/>
            <a:lstStyle/>
            <a:p>
              <a:pPr algn="ctr" defTabSz="1555750">
                <a:lnSpc>
                  <a:spcPct val="90000"/>
                </a:lnSpc>
                <a:spcAft>
                  <a:spcPct val="35000"/>
                </a:spcAft>
                <a:defRPr/>
              </a:pPr>
              <a:r>
                <a:rPr lang="en-US" sz="3500" dirty="0" err="1"/>
                <a:t>Cấp</a:t>
              </a:r>
              <a:r>
                <a:rPr lang="en-US" sz="3500" dirty="0"/>
                <a:t> </a:t>
              </a:r>
              <a:r>
                <a:rPr lang="en-US" sz="3500" dirty="0" err="1"/>
                <a:t>độ</a:t>
              </a:r>
              <a:r>
                <a:rPr lang="en-US" sz="3500" dirty="0"/>
                <a:t> 3</a:t>
              </a:r>
            </a:p>
          </p:txBody>
        </p:sp>
      </p:grpSp>
      <p:grpSp>
        <p:nvGrpSpPr>
          <p:cNvPr id="25604" name="Group 9"/>
          <p:cNvGrpSpPr>
            <a:grpSpLocks/>
          </p:cNvGrpSpPr>
          <p:nvPr/>
        </p:nvGrpSpPr>
        <p:grpSpPr bwMode="auto">
          <a:xfrm>
            <a:off x="2922588" y="3203575"/>
            <a:ext cx="1816100" cy="1397000"/>
            <a:chOff x="1397890" y="2446405"/>
            <a:chExt cx="1817257" cy="1397809"/>
          </a:xfrm>
        </p:grpSpPr>
        <p:sp>
          <p:nvSpPr>
            <p:cNvPr id="14" name="Rectangle: Rounded Corners 13">
              <a:extLst>
                <a:ext uri="{FF2B5EF4-FFF2-40B4-BE49-F238E27FC236}">
                  <a16:creationId xmlns:a16="http://schemas.microsoft.com/office/drawing/2014/main" id="{D0D0FBDE-FB64-47F1-8070-A04F2E22C8A6}"/>
                </a:ext>
              </a:extLst>
            </p:cNvPr>
            <p:cNvSpPr/>
            <p:nvPr/>
          </p:nvSpPr>
          <p:spPr>
            <a:xfrm>
              <a:off x="1397890" y="2446405"/>
              <a:ext cx="1817257" cy="1397809"/>
            </a:xfrm>
            <a:prstGeom prst="roundRect">
              <a:avLst/>
            </a:prstGeom>
            <a:solidFill>
              <a:srgbClr val="FFFF00">
                <a:alpha val="90000"/>
              </a:srgb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Rounded Corners 7">
              <a:extLst>
                <a:ext uri="{FF2B5EF4-FFF2-40B4-BE49-F238E27FC236}">
                  <a16:creationId xmlns:a16="http://schemas.microsoft.com/office/drawing/2014/main" id="{0A23EAE8-3624-48B0-BE6D-D5883CC0C060}"/>
                </a:ext>
              </a:extLst>
            </p:cNvPr>
            <p:cNvSpPr txBox="1"/>
            <p:nvPr/>
          </p:nvSpPr>
          <p:spPr>
            <a:xfrm>
              <a:off x="1466195" y="2514708"/>
              <a:ext cx="1680645" cy="1261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33350" tIns="133350" rIns="133350" bIns="133350" spcCol="1270" anchor="ctr"/>
            <a:lstStyle/>
            <a:p>
              <a:pPr algn="ctr" defTabSz="1555750">
                <a:lnSpc>
                  <a:spcPct val="90000"/>
                </a:lnSpc>
                <a:spcAft>
                  <a:spcPct val="35000"/>
                </a:spcAft>
                <a:defRPr/>
              </a:pPr>
              <a:r>
                <a:rPr lang="en-US" sz="3500" dirty="0" err="1"/>
                <a:t>Cấp</a:t>
              </a:r>
              <a:r>
                <a:rPr lang="en-US" sz="3500" dirty="0"/>
                <a:t> </a:t>
              </a:r>
              <a:r>
                <a:rPr lang="en-US" sz="3500" dirty="0" err="1"/>
                <a:t>độ</a:t>
              </a:r>
              <a:r>
                <a:rPr lang="en-US" sz="3500" dirty="0"/>
                <a:t> 2</a:t>
              </a:r>
            </a:p>
          </p:txBody>
        </p:sp>
      </p:grpSp>
      <p:grpSp>
        <p:nvGrpSpPr>
          <p:cNvPr id="25605" name="Group 10"/>
          <p:cNvGrpSpPr>
            <a:grpSpLocks/>
          </p:cNvGrpSpPr>
          <p:nvPr/>
        </p:nvGrpSpPr>
        <p:grpSpPr bwMode="auto">
          <a:xfrm>
            <a:off x="2922588" y="5264150"/>
            <a:ext cx="1816100" cy="1397000"/>
            <a:chOff x="1397890" y="4507126"/>
            <a:chExt cx="1817257" cy="1397809"/>
          </a:xfrm>
        </p:grpSpPr>
        <p:sp>
          <p:nvSpPr>
            <p:cNvPr id="12" name="Rectangle: Rounded Corners 11">
              <a:extLst>
                <a:ext uri="{FF2B5EF4-FFF2-40B4-BE49-F238E27FC236}">
                  <a16:creationId xmlns:a16="http://schemas.microsoft.com/office/drawing/2014/main" id="{326AE29E-82B8-42F6-A0EC-6FC66158FE1B}"/>
                </a:ext>
              </a:extLst>
            </p:cNvPr>
            <p:cNvSpPr/>
            <p:nvPr/>
          </p:nvSpPr>
          <p:spPr>
            <a:xfrm>
              <a:off x="1397890" y="4507126"/>
              <a:ext cx="1817257" cy="1397809"/>
            </a:xfrm>
            <a:prstGeom prst="roundRect">
              <a:avLst/>
            </a:prstGeom>
            <a:solidFill>
              <a:srgbClr val="92D050">
                <a:alpha val="90000"/>
              </a:srgb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9">
              <a:extLst>
                <a:ext uri="{FF2B5EF4-FFF2-40B4-BE49-F238E27FC236}">
                  <a16:creationId xmlns:a16="http://schemas.microsoft.com/office/drawing/2014/main" id="{5E91EE5A-0140-430C-ABC9-2007302573BF}"/>
                </a:ext>
              </a:extLst>
            </p:cNvPr>
            <p:cNvSpPr txBox="1"/>
            <p:nvPr/>
          </p:nvSpPr>
          <p:spPr>
            <a:xfrm>
              <a:off x="1466195" y="4575429"/>
              <a:ext cx="1680645" cy="1261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33350" tIns="133350" rIns="133350" bIns="133350" spcCol="1270" anchor="ctr"/>
            <a:lstStyle/>
            <a:p>
              <a:pPr algn="ctr" defTabSz="1555750">
                <a:lnSpc>
                  <a:spcPct val="90000"/>
                </a:lnSpc>
                <a:spcAft>
                  <a:spcPct val="35000"/>
                </a:spcAft>
                <a:defRPr/>
              </a:pPr>
              <a:r>
                <a:rPr lang="en-US" sz="3500" dirty="0" err="1"/>
                <a:t>Cấp</a:t>
              </a:r>
              <a:r>
                <a:rPr lang="en-US" sz="3500" dirty="0"/>
                <a:t> </a:t>
              </a:r>
              <a:r>
                <a:rPr lang="en-US" sz="3500" dirty="0" err="1"/>
                <a:t>độ</a:t>
              </a:r>
              <a:r>
                <a:rPr lang="en-US" sz="3500" dirty="0"/>
                <a:t> </a:t>
              </a:r>
              <a:r>
                <a:rPr lang="en-US" sz="3500" dirty="0" smtClean="0"/>
                <a:t>1</a:t>
              </a:r>
            </a:p>
          </p:txBody>
        </p:sp>
      </p:grpSp>
      <p:sp>
        <p:nvSpPr>
          <p:cNvPr id="25606" name="Rectangle 17"/>
          <p:cNvSpPr>
            <a:spLocks noChangeArrowheads="1"/>
          </p:cNvSpPr>
          <p:nvPr/>
        </p:nvSpPr>
        <p:spPr bwMode="auto">
          <a:xfrm>
            <a:off x="4916488" y="5103813"/>
            <a:ext cx="5662612" cy="147732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
            </a:pPr>
            <a:r>
              <a:rPr lang="en-US" altLang="en-US" sz="1800">
                <a:latin typeface="Tahoma" panose="020B0604030504040204" pitchFamily="34" charset="0"/>
                <a:cs typeface="Tahoma" panose="020B0604030504040204" pitchFamily="34" charset="0"/>
              </a:rPr>
              <a:t>T</a:t>
            </a:r>
            <a:r>
              <a:rPr lang="vi-VN" altLang="en-US" sz="1800">
                <a:latin typeface="Tahoma" panose="020B0604030504040204" pitchFamily="34" charset="0"/>
                <a:cs typeface="Tahoma" panose="020B0604030504040204" pitchFamily="34" charset="0"/>
              </a:rPr>
              <a:t>ất cả các trẻ có sự phát triển bình thường, chủ yếu là về vấn đề phát triển và thích nghi</a:t>
            </a:r>
            <a:r>
              <a:rPr lang="en-US" altLang="en-US" sz="1800">
                <a:latin typeface="Tahoma" panose="020B0604030504040204" pitchFamily="34" charset="0"/>
                <a:cs typeface="Tahoma" panose="020B0604030504040204" pitchFamily="34" charset="0"/>
              </a:rPr>
              <a:t>.</a:t>
            </a:r>
          </a:p>
          <a:p>
            <a:pPr algn="just">
              <a:spcBef>
                <a:spcPct val="0"/>
              </a:spcBef>
              <a:buFont typeface="Wingdings" panose="05000000000000000000" pitchFamily="2" charset="2"/>
              <a:buChar char="§"/>
            </a:pPr>
            <a:r>
              <a:rPr lang="en-US" altLang="en-US" sz="1800">
                <a:latin typeface="Tahoma" panose="020B0604030504040204" pitchFamily="34" charset="0"/>
                <a:cs typeface="Tahoma" panose="020B0604030504040204" pitchFamily="34" charset="0"/>
              </a:rPr>
              <a:t>Nhiệm vụ chính: hỗ trợ trẻ thích nghi tốt ở học đường.</a:t>
            </a:r>
          </a:p>
          <a:p>
            <a:pPr algn="just">
              <a:spcBef>
                <a:spcPct val="0"/>
              </a:spcBef>
              <a:buFont typeface="Wingdings" panose="05000000000000000000" pitchFamily="2" charset="2"/>
              <a:buChar char="§"/>
            </a:pPr>
            <a:r>
              <a:rPr lang="en-US" altLang="en-US" sz="1800">
                <a:latin typeface="Tahoma" panose="020B0604030504040204" pitchFamily="34" charset="0"/>
                <a:cs typeface="Tahoma" panose="020B0604030504040204" pitchFamily="34" charset="0"/>
              </a:rPr>
              <a:t>GV</a:t>
            </a:r>
            <a:r>
              <a:rPr lang="vi-VN" altLang="en-US" sz="1800">
                <a:latin typeface="Tahoma" panose="020B0604030504040204" pitchFamily="34" charset="0"/>
                <a:cs typeface="Tahoma" panose="020B0604030504040204" pitchFamily="34" charset="0"/>
              </a:rPr>
              <a:t> </a:t>
            </a:r>
            <a:r>
              <a:rPr lang="en-US" altLang="en-US" sz="1800">
                <a:latin typeface="Tahoma" panose="020B0604030504040204" pitchFamily="34" charset="0"/>
                <a:cs typeface="Tahoma" panose="020B0604030504040204" pitchFamily="34" charset="0"/>
              </a:rPr>
              <a:t>phối hợp</a:t>
            </a:r>
            <a:r>
              <a:rPr lang="vi-VN" altLang="en-US" sz="1800">
                <a:latin typeface="Tahoma" panose="020B0604030504040204" pitchFamily="34" charset="0"/>
                <a:cs typeface="Tahoma" panose="020B0604030504040204" pitchFamily="34" charset="0"/>
              </a:rPr>
              <a:t> với </a:t>
            </a:r>
            <a:r>
              <a:rPr lang="en-US" altLang="en-US" sz="1800">
                <a:latin typeface="Tahoma" panose="020B0604030504040204" pitchFamily="34" charset="0"/>
                <a:cs typeface="Tahoma" panose="020B0604030504040204" pitchFamily="34" charset="0"/>
              </a:rPr>
              <a:t>CB</a:t>
            </a:r>
            <a:r>
              <a:rPr lang="vi-VN" altLang="en-US" sz="1800">
                <a:latin typeface="Tahoma" panose="020B0604030504040204" pitchFamily="34" charset="0"/>
                <a:cs typeface="Tahoma" panose="020B0604030504040204" pitchFamily="34" charset="0"/>
              </a:rPr>
              <a:t> tâm lý trường học </a:t>
            </a:r>
            <a:endParaRPr lang="en-US" altLang="en-US" sz="1800">
              <a:latin typeface="Tahoma" panose="020B0604030504040204" pitchFamily="34" charset="0"/>
              <a:cs typeface="Tahoma" panose="020B0604030504040204" pitchFamily="34" charset="0"/>
            </a:endParaRPr>
          </a:p>
        </p:txBody>
      </p:sp>
      <p:sp>
        <p:nvSpPr>
          <p:cNvPr id="25607" name="Rectangle 18"/>
          <p:cNvSpPr>
            <a:spLocks noChangeArrowheads="1"/>
          </p:cNvSpPr>
          <p:nvPr/>
        </p:nvSpPr>
        <p:spPr bwMode="auto">
          <a:xfrm>
            <a:off x="4916488" y="2946400"/>
            <a:ext cx="5662612" cy="203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
            </a:pPr>
            <a:r>
              <a:rPr lang="en-US" altLang="en-US" sz="1800">
                <a:latin typeface="Tahoma" panose="020B0604030504040204" pitchFamily="34" charset="0"/>
                <a:cs typeface="Tahoma" panose="020B0604030504040204" pitchFamily="34" charset="0"/>
              </a:rPr>
              <a:t>N</a:t>
            </a:r>
            <a:r>
              <a:rPr lang="vi-VN" altLang="en-US" sz="1800">
                <a:latin typeface="Tahoma" panose="020B0604030504040204" pitchFamily="34" charset="0"/>
                <a:cs typeface="Tahoma" panose="020B0604030504040204" pitchFamily="34" charset="0"/>
              </a:rPr>
              <a:t>hóm có nguy cơ</a:t>
            </a:r>
            <a:r>
              <a:rPr lang="en-US" altLang="en-US" sz="1800">
                <a:latin typeface="Tahoma" panose="020B0604030504040204" pitchFamily="34" charset="0"/>
                <a:cs typeface="Tahoma" panose="020B0604030504040204" pitchFamily="34" charset="0"/>
              </a:rPr>
              <a:t> - đ</a:t>
            </a:r>
            <a:r>
              <a:rPr lang="vi-VN" altLang="en-US" sz="1800">
                <a:latin typeface="Tahoma" panose="020B0604030504040204" pitchFamily="34" charset="0"/>
                <a:cs typeface="Tahoma" panose="020B0604030504040204" pitchFamily="34" charset="0"/>
              </a:rPr>
              <a:t>ã có vấn đề rõ ràng và cần phát hiện sớm các khó khăn của trẻ trong học tập và hành vi. </a:t>
            </a:r>
            <a:endParaRPr lang="en-US" altLang="en-US" sz="1800">
              <a:latin typeface="Tahoma" panose="020B0604030504040204" pitchFamily="34" charset="0"/>
              <a:cs typeface="Tahoma" panose="020B0604030504040204" pitchFamily="34" charset="0"/>
            </a:endParaRPr>
          </a:p>
          <a:p>
            <a:pPr>
              <a:spcBef>
                <a:spcPct val="0"/>
              </a:spcBef>
              <a:buFont typeface="Wingdings" panose="05000000000000000000" pitchFamily="2" charset="2"/>
              <a:buChar char="§"/>
            </a:pPr>
            <a:r>
              <a:rPr lang="vi-VN" altLang="en-US" sz="1800">
                <a:latin typeface="Tahoma" panose="020B0604030504040204" pitchFamily="34" charset="0"/>
                <a:cs typeface="Tahoma" panose="020B0604030504040204" pitchFamily="34" charset="0"/>
              </a:rPr>
              <a:t>Nhiệm vụ chính là loại trừ đi những khó khăn có thể xuất hiện trước khi trẻ không thể kiểm soát được</a:t>
            </a:r>
            <a:endParaRPr lang="en-US" altLang="en-US" sz="1800">
              <a:latin typeface="Tahoma" panose="020B0604030504040204" pitchFamily="34" charset="0"/>
              <a:cs typeface="Tahoma" panose="020B0604030504040204" pitchFamily="34" charset="0"/>
            </a:endParaRPr>
          </a:p>
          <a:p>
            <a:pPr>
              <a:spcBef>
                <a:spcPct val="0"/>
              </a:spcBef>
              <a:buFont typeface="Wingdings" panose="05000000000000000000" pitchFamily="2" charset="2"/>
              <a:buChar char="§"/>
            </a:pPr>
            <a:r>
              <a:rPr lang="en-US" altLang="en-US" sz="1800">
                <a:latin typeface="Tahoma" panose="020B0604030504040204" pitchFamily="34" charset="0"/>
                <a:cs typeface="Tahoma" panose="020B0604030504040204" pitchFamily="34" charset="0"/>
              </a:rPr>
              <a:t>GV kết hợp với </a:t>
            </a:r>
            <a:r>
              <a:rPr lang="vi-VN" altLang="en-US" sz="1800">
                <a:latin typeface="Tahoma" panose="020B0604030504040204" pitchFamily="34" charset="0"/>
                <a:cs typeface="Tahoma" panose="020B0604030504040204" pitchFamily="34" charset="0"/>
              </a:rPr>
              <a:t>tham vấn với gia đình</a:t>
            </a:r>
            <a:r>
              <a:rPr lang="en-US" altLang="en-US" sz="1800">
                <a:latin typeface="Tahoma" panose="020B0604030504040204" pitchFamily="34" charset="0"/>
                <a:cs typeface="Tahoma" panose="020B0604030504040204" pitchFamily="34" charset="0"/>
              </a:rPr>
              <a:t>.</a:t>
            </a:r>
          </a:p>
        </p:txBody>
      </p:sp>
      <p:sp>
        <p:nvSpPr>
          <p:cNvPr id="25608" name="Rectangle 19"/>
          <p:cNvSpPr>
            <a:spLocks noChangeArrowheads="1"/>
          </p:cNvSpPr>
          <p:nvPr/>
        </p:nvSpPr>
        <p:spPr bwMode="auto">
          <a:xfrm>
            <a:off x="4916488" y="882650"/>
            <a:ext cx="5662612" cy="19383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889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889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889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889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889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889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889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889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88900" algn="l"/>
              </a:tabLst>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
            </a:pPr>
            <a:r>
              <a:rPr lang="en-US" altLang="en-US" sz="2000">
                <a:latin typeface="Tahoma" panose="020B0604030504040204" pitchFamily="34" charset="0"/>
                <a:cs typeface="Tahoma" panose="020B0604030504040204" pitchFamily="34" charset="0"/>
              </a:rPr>
              <a:t>T</a:t>
            </a:r>
            <a:r>
              <a:rPr lang="vi-VN" altLang="en-US" sz="2000">
                <a:latin typeface="Tahoma" panose="020B0604030504040204" pitchFamily="34" charset="0"/>
                <a:cs typeface="Tahoma" panose="020B0604030504040204" pitchFamily="34" charset="0"/>
              </a:rPr>
              <a:t>ập trung lên đối tượng trẻ là trung tâm của các vấn đề học tập và hành vi. </a:t>
            </a:r>
            <a:endParaRPr lang="en-US" altLang="en-US" sz="2000">
              <a:latin typeface="Tahoma" panose="020B0604030504040204" pitchFamily="34" charset="0"/>
              <a:cs typeface="Tahoma" panose="020B0604030504040204" pitchFamily="34" charset="0"/>
            </a:endParaRPr>
          </a:p>
          <a:p>
            <a:pPr algn="just">
              <a:spcBef>
                <a:spcPct val="0"/>
              </a:spcBef>
              <a:buFont typeface="Wingdings" panose="05000000000000000000" pitchFamily="2" charset="2"/>
              <a:buChar char="§"/>
            </a:pPr>
            <a:r>
              <a:rPr lang="vi-VN" altLang="en-US" sz="2000">
                <a:latin typeface="Tahoma" panose="020B0604030504040204" pitchFamily="34" charset="0"/>
                <a:cs typeface="Tahoma" panose="020B0604030504040204" pitchFamily="34" charset="0"/>
              </a:rPr>
              <a:t>Nhiệm vụ cần thiết là chỉnh trị hoặc loại bỏ các khó khăn tâm lý nghiêm trọng.</a:t>
            </a:r>
            <a:endParaRPr lang="en-US" altLang="en-US" sz="2000">
              <a:latin typeface="Tahoma" panose="020B0604030504040204" pitchFamily="34" charset="0"/>
              <a:cs typeface="Tahoma" panose="020B0604030504040204" pitchFamily="34" charset="0"/>
            </a:endParaRPr>
          </a:p>
          <a:p>
            <a:pPr algn="just">
              <a:spcBef>
                <a:spcPct val="0"/>
              </a:spcBef>
              <a:buFont typeface="Wingdings" panose="05000000000000000000" pitchFamily="2" charset="2"/>
              <a:buChar char="§"/>
            </a:pPr>
            <a:r>
              <a:rPr lang="vi-VN" altLang="en-US" sz="2000">
                <a:latin typeface="Tahoma" panose="020B0604030504040204" pitchFamily="34" charset="0"/>
                <a:cs typeface="Tahoma" panose="020B0604030504040204" pitchFamily="34" charset="0"/>
              </a:rPr>
              <a:t>Nhà tâm lý cần làm việc cá nhân với học sinh và nhà giáo dục.</a:t>
            </a:r>
            <a:endParaRPr lang="en-US" altLang="en-US" sz="2000">
              <a:latin typeface="Tahoma" panose="020B0604030504040204" pitchFamily="34" charset="0"/>
              <a:cs typeface="Tahoma" panose="020B0604030504040204" pitchFamily="34" charset="0"/>
            </a:endParaRPr>
          </a:p>
        </p:txBody>
      </p:sp>
      <p:sp>
        <p:nvSpPr>
          <p:cNvPr id="25609" name="Title 1"/>
          <p:cNvSpPr txBox="1">
            <a:spLocks noChangeArrowheads="1"/>
          </p:cNvSpPr>
          <p:nvPr/>
        </p:nvSpPr>
        <p:spPr bwMode="auto">
          <a:xfrm>
            <a:off x="2653983" y="196036"/>
            <a:ext cx="84494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t>CÔNG TÁC PHÒNG </a:t>
            </a:r>
            <a:r>
              <a:rPr lang="en-US" altLang="en-US" sz="2800" dirty="0" smtClean="0"/>
              <a:t>NGỪA, HỖ TRỢ VÀ CAN THIỆP </a:t>
            </a:r>
            <a:r>
              <a:rPr lang="en-US" altLang="en-US" sz="2800" dirty="0"/>
              <a:t>TÂM LÝ</a:t>
            </a:r>
          </a:p>
        </p:txBody>
      </p:sp>
    </p:spTree>
    <p:extLst>
      <p:ext uri="{BB962C8B-B14F-4D97-AF65-F5344CB8AC3E}">
        <p14:creationId xmlns:p14="http://schemas.microsoft.com/office/powerpoint/2010/main" val="2092244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8D4F5-6DF4-2F40-9201-176A5B0E91F3}"/>
              </a:ext>
            </a:extLst>
          </p:cNvPr>
          <p:cNvSpPr>
            <a:spLocks noGrp="1"/>
          </p:cNvSpPr>
          <p:nvPr>
            <p:ph idx="1"/>
          </p:nvPr>
        </p:nvSpPr>
        <p:spPr>
          <a:xfrm>
            <a:off x="2122415" y="2083511"/>
            <a:ext cx="9152389" cy="1960727"/>
          </a:xfrm>
        </p:spPr>
        <p:txBody>
          <a:bodyPr>
            <a:noAutofit/>
          </a:bodyPr>
          <a:lstStyle/>
          <a:p>
            <a:r>
              <a:rPr lang="vi-VN" sz="2400" dirty="0"/>
              <a:t>Đảm bảo sự phối hợp chặt chẽ giữa các lực lượng trong nhà trường và sự tham gia của cha mẹ hoặc người giám hộ hợp pháp của học sinh (gọi chung là cha mẹ học sinh) và các lực lượng ngoài nhà trường có liên quan trong các hoạt động tư vấn tâm lý học sinh.</a:t>
            </a:r>
            <a:endParaRPr lang="en-US" sz="2400" dirty="0"/>
          </a:p>
          <a:p>
            <a:r>
              <a:rPr lang="vi-VN" sz="2400" dirty="0"/>
              <a:t>Đảm bảo quyền được tham gia, tự nguyện, tự chủ, tự quyết định của học sinh và bảo mật thông tin trong các hoạt động tư vấn tâm lý theo quy định của pháp luật.</a:t>
            </a:r>
            <a:endParaRPr lang="en-US" sz="2400" dirty="0"/>
          </a:p>
        </p:txBody>
      </p:sp>
      <p:sp>
        <p:nvSpPr>
          <p:cNvPr id="3" name="Slide Number Placeholder 2">
            <a:extLst>
              <a:ext uri="{FF2B5EF4-FFF2-40B4-BE49-F238E27FC236}">
                <a16:creationId xmlns:a16="http://schemas.microsoft.com/office/drawing/2014/main" id="{B52A019E-61D1-7E4C-B14D-D22B9F7754FF}"/>
              </a:ext>
            </a:extLst>
          </p:cNvPr>
          <p:cNvSpPr>
            <a:spLocks noGrp="1"/>
          </p:cNvSpPr>
          <p:nvPr>
            <p:ph type="sldNum" sz="quarter" idx="12"/>
          </p:nvPr>
        </p:nvSpPr>
        <p:spPr/>
        <p:txBody>
          <a:bodyPr/>
          <a:lstStyle/>
          <a:p>
            <a:fld id="{D65CCA33-A393-1F49-8828-0A36AD9AB23F}" type="slidenum">
              <a:rPr lang="x-none" smtClean="0"/>
              <a:t>9</a:t>
            </a:fld>
            <a:endParaRPr lang="x-none"/>
          </a:p>
        </p:txBody>
      </p:sp>
      <p:pic>
        <p:nvPicPr>
          <p:cNvPr id="5" name="Picture 4">
            <a:extLst>
              <a:ext uri="{FF2B5EF4-FFF2-40B4-BE49-F238E27FC236}">
                <a16:creationId xmlns:a16="http://schemas.microsoft.com/office/drawing/2014/main" id="{2ED72E4B-5060-4636-AB6F-C5FDCFC747FA}"/>
              </a:ext>
            </a:extLst>
          </p:cNvPr>
          <p:cNvPicPr>
            <a:picLocks noChangeAspect="1"/>
          </p:cNvPicPr>
          <p:nvPr/>
        </p:nvPicPr>
        <p:blipFill>
          <a:blip r:embed="rId2"/>
          <a:stretch>
            <a:fillRect/>
          </a:stretch>
        </p:blipFill>
        <p:spPr>
          <a:xfrm>
            <a:off x="5024059" y="4802215"/>
            <a:ext cx="2619375" cy="1743075"/>
          </a:xfrm>
          <a:prstGeom prst="rect">
            <a:avLst/>
          </a:prstGeom>
        </p:spPr>
      </p:pic>
      <p:pic>
        <p:nvPicPr>
          <p:cNvPr id="6" name="Picture 5">
            <a:extLst>
              <a:ext uri="{FF2B5EF4-FFF2-40B4-BE49-F238E27FC236}">
                <a16:creationId xmlns:a16="http://schemas.microsoft.com/office/drawing/2014/main" id="{DF5CDEF5-0306-4BF6-9C4B-3B02C18681FA}"/>
              </a:ext>
            </a:extLst>
          </p:cNvPr>
          <p:cNvPicPr>
            <a:picLocks noChangeAspect="1"/>
          </p:cNvPicPr>
          <p:nvPr/>
        </p:nvPicPr>
        <p:blipFill>
          <a:blip r:embed="rId3"/>
          <a:stretch>
            <a:fillRect/>
          </a:stretch>
        </p:blipFill>
        <p:spPr>
          <a:xfrm>
            <a:off x="8929749" y="4802215"/>
            <a:ext cx="2619375" cy="1743075"/>
          </a:xfrm>
          <a:prstGeom prst="rect">
            <a:avLst/>
          </a:prstGeom>
        </p:spPr>
      </p:pic>
      <p:pic>
        <p:nvPicPr>
          <p:cNvPr id="7" name="Picture 6">
            <a:extLst>
              <a:ext uri="{FF2B5EF4-FFF2-40B4-BE49-F238E27FC236}">
                <a16:creationId xmlns:a16="http://schemas.microsoft.com/office/drawing/2014/main" id="{8EA3215A-C82D-44BB-BBED-39FCD88ED92F}"/>
              </a:ext>
            </a:extLst>
          </p:cNvPr>
          <p:cNvPicPr>
            <a:picLocks noChangeAspect="1"/>
          </p:cNvPicPr>
          <p:nvPr/>
        </p:nvPicPr>
        <p:blipFill>
          <a:blip r:embed="rId4"/>
          <a:stretch>
            <a:fillRect/>
          </a:stretch>
        </p:blipFill>
        <p:spPr>
          <a:xfrm>
            <a:off x="1221510" y="5056199"/>
            <a:ext cx="2686050" cy="1704975"/>
          </a:xfrm>
          <a:prstGeom prst="rect">
            <a:avLst/>
          </a:prstGeom>
        </p:spPr>
      </p:pic>
      <p:sp>
        <p:nvSpPr>
          <p:cNvPr id="8" name="TextBox 7">
            <a:extLst>
              <a:ext uri="{FF2B5EF4-FFF2-40B4-BE49-F238E27FC236}">
                <a16:creationId xmlns:a16="http://schemas.microsoft.com/office/drawing/2014/main" id="{49A83B9A-3DBD-4CAF-ABD4-3E783611A724}"/>
              </a:ext>
            </a:extLst>
          </p:cNvPr>
          <p:cNvSpPr txBox="1"/>
          <p:nvPr/>
        </p:nvSpPr>
        <p:spPr>
          <a:xfrm>
            <a:off x="1139117" y="871539"/>
            <a:ext cx="9772650" cy="523220"/>
          </a:xfrm>
          <a:prstGeom prst="rect">
            <a:avLst/>
          </a:prstGeom>
          <a:noFill/>
        </p:spPr>
        <p:txBody>
          <a:bodyPr wrap="square" rtlCol="0">
            <a:spAutoFit/>
          </a:bodyPr>
          <a:lstStyle/>
          <a:p>
            <a:r>
              <a:rPr lang="pt-BR" sz="2800" b="1" dirty="0"/>
              <a:t>2. Nguyên tắc thực hiện hoạt động tư vấn tâm lý chọ học sinh</a:t>
            </a:r>
            <a:endParaRPr lang="en-US" sz="2800" dirty="0"/>
          </a:p>
        </p:txBody>
      </p:sp>
      <p:cxnSp>
        <p:nvCxnSpPr>
          <p:cNvPr id="10" name="Straight Connector 9">
            <a:extLst>
              <a:ext uri="{FF2B5EF4-FFF2-40B4-BE49-F238E27FC236}">
                <a16:creationId xmlns:a16="http://schemas.microsoft.com/office/drawing/2014/main" id="{9A8E65E9-C983-473A-9048-F2EEA1CF6533}"/>
              </a:ext>
            </a:extLst>
          </p:cNvPr>
          <p:cNvCxnSpPr/>
          <p:nvPr/>
        </p:nvCxnSpPr>
        <p:spPr>
          <a:xfrm>
            <a:off x="1221510" y="1515037"/>
            <a:ext cx="1005329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9E879860-EA23-4DFB-B718-9B3DFCB02D8D}"/>
              </a:ext>
            </a:extLst>
          </p:cNvPr>
          <p:cNvPicPr>
            <a:picLocks noChangeAspect="1"/>
          </p:cNvPicPr>
          <p:nvPr/>
        </p:nvPicPr>
        <p:blipFill>
          <a:blip r:embed="rId5"/>
          <a:stretch>
            <a:fillRect/>
          </a:stretch>
        </p:blipFill>
        <p:spPr>
          <a:xfrm>
            <a:off x="1094924" y="3456407"/>
            <a:ext cx="829872" cy="829872"/>
          </a:xfrm>
          <a:prstGeom prst="rect">
            <a:avLst/>
          </a:prstGeom>
        </p:spPr>
      </p:pic>
      <p:pic>
        <p:nvPicPr>
          <p:cNvPr id="14" name="Picture 13" descr="Chart, bubble chart&#10;&#10;Description automatically generated">
            <a:extLst>
              <a:ext uri="{FF2B5EF4-FFF2-40B4-BE49-F238E27FC236}">
                <a16:creationId xmlns:a16="http://schemas.microsoft.com/office/drawing/2014/main" id="{F6D2D3F7-F28E-48C4-9BAD-7FA08A1D61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9333" y1="54222" x2="29333" y2="54222"/>
                        <a14:foregroundMark x1="33778" y1="41778" x2="33778" y2="41778"/>
                        <a14:foregroundMark x1="20444" y1="48889" x2="20444" y2="48889"/>
                        <a14:foregroundMark x1="27111" y1="34667" x2="27111" y2="34667"/>
                        <a14:foregroundMark x1="45333" y1="33778" x2="45333" y2="33778"/>
                        <a14:foregroundMark x1="52000" y1="29778" x2="52000" y2="29778"/>
                        <a14:foregroundMark x1="58667" y1="34222" x2="58667" y2="34222"/>
                        <a14:foregroundMark x1="68000" y1="42222" x2="68000" y2="42222"/>
                        <a14:foregroundMark x1="52000" y1="46222" x2="52000" y2="46222"/>
                        <a14:foregroundMark x1="72889" y1="60444" x2="72889" y2="60444"/>
                        <a14:foregroundMark x1="80000" y1="49778" x2="80000" y2="49778"/>
                        <a14:foregroundMark x1="75111" y1="36000" x2="75111" y2="36000"/>
                        <a14:foregroundMark x1="36444" y1="46667" x2="36444" y2="46667"/>
                        <a14:foregroundMark x1="75556" y1="35111" x2="75556" y2="35111"/>
                        <a14:foregroundMark x1="79556" y1="48000" x2="79556" y2="48000"/>
                        <a14:foregroundMark x1="80000" y1="48000" x2="80000" y2="48000"/>
                        <a14:foregroundMark x1="75111" y1="37778" x2="75111" y2="37778"/>
                        <a14:foregroundMark x1="31111" y1="58667" x2="31111" y2="58667"/>
                      </a14:backgroundRemoval>
                    </a14:imgEffect>
                  </a14:imgLayer>
                </a14:imgProps>
              </a:ext>
            </a:extLst>
          </a:blip>
          <a:stretch>
            <a:fillRect/>
          </a:stretch>
        </p:blipFill>
        <p:spPr>
          <a:xfrm>
            <a:off x="897306" y="1754971"/>
            <a:ext cx="1225109" cy="1225109"/>
          </a:xfrm>
          <a:prstGeom prst="rect">
            <a:avLst/>
          </a:prstGeom>
        </p:spPr>
      </p:pic>
    </p:spTree>
    <p:extLst>
      <p:ext uri="{BB962C8B-B14F-4D97-AF65-F5344CB8AC3E}">
        <p14:creationId xmlns:p14="http://schemas.microsoft.com/office/powerpoint/2010/main" val="143686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3093</Words>
  <Application>Microsoft Office PowerPoint</Application>
  <PresentationFormat>Widescreen</PresentationFormat>
  <Paragraphs>277</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Minion Pro</vt:lpstr>
      <vt:lpstr>Arial</vt:lpstr>
      <vt:lpstr>Calibri</vt:lpstr>
      <vt:lpstr>Calibri Light</vt:lpstr>
      <vt:lpstr>Tahoma</vt:lpstr>
      <vt:lpstr>Times New Roman</vt:lpstr>
      <vt:lpstr>Wingdings</vt:lpstr>
      <vt:lpstr>Office Theme</vt:lpstr>
      <vt:lpstr>KỸ NĂNG TƯ VẤN TÂM LÝ HỌC ĐƯỜNG CHO HỌC SINH TRONG TRƯỜNG PHỔ THÔNG</vt:lpstr>
      <vt:lpstr>PowerPoint Presentation</vt:lpstr>
      <vt:lpstr>Yêu cầu cần đạt</vt:lpstr>
      <vt:lpstr>PowerPoint Presentation</vt:lpstr>
      <vt:lpstr>PowerPoint Presentation</vt:lpstr>
      <vt:lpstr>PowerPoint Presentation</vt:lpstr>
      <vt:lpstr>1. Mục đích của công tác tư vấn tâm lý cho học sinh</vt:lpstr>
      <vt:lpstr>PowerPoint Presentation</vt:lpstr>
      <vt:lpstr>PowerPoint Presentation</vt:lpstr>
      <vt:lpstr>3. Nội dung công tác tư vấn tâm lý cho học sinh</vt:lpstr>
      <vt:lpstr>PowerPoint Presentation</vt:lpstr>
      <vt:lpstr>5. Công tác phối hợp với các tổ chức, cá nhân liên quan tổ chức các hoạt động tư vấn tâm lý cho học sinh</vt:lpstr>
      <vt:lpstr>PowerPoint Presentation</vt:lpstr>
      <vt:lpstr>ĐIỀU KIỆN ĐẢM BẢO THỰC HIỆN CÔNG TÁC TƯ VẤN TÂM LÝ CHO HỌC SINH</vt:lpstr>
      <vt:lpstr>PowerPoint Presentation</vt:lpstr>
      <vt:lpstr> </vt:lpstr>
      <vt:lpstr>2. Cơ sở vật chất</vt:lpstr>
      <vt:lpstr>3. Kinh phí thực hiện</vt:lpstr>
      <vt:lpstr>PowerPoint Presentation</vt:lpstr>
      <vt:lpstr>1. Trách nhiệm của hiệu trưởng</vt:lpstr>
      <vt:lpstr>PowerPoint Presentation</vt:lpstr>
      <vt:lpstr>PowerPoint Presentation</vt:lpstr>
      <vt:lpstr>Xác định căn cứ lập kế hoạch</vt:lpstr>
      <vt:lpstr>Căn cứ xây dựng kế hoạch</vt:lpstr>
      <vt:lpstr> </vt:lpstr>
      <vt:lpstr>Xác định mục đích – yêu cầu </vt:lpstr>
      <vt:lpstr>PowerPoint Presentation</vt:lpstr>
      <vt:lpstr>Đối tượng được tư vấn</vt:lpstr>
      <vt:lpstr>Nguyên tắc hoạt động</vt:lpstr>
      <vt:lpstr>PowerPoint Presentation</vt:lpstr>
      <vt:lpstr>PowerPoint Presentation</vt:lpstr>
      <vt:lpstr>Cơ sở vật chất</vt:lpstr>
      <vt:lpstr>Lịch tư vấn</vt:lpstr>
      <vt:lpstr>PowerPoint Presentation</vt:lpstr>
      <vt:lpstr>Tổ chức thực hiện</vt:lpstr>
      <vt:lpstr>PowerPoint Presentation</vt:lpstr>
      <vt:lpstr>PowerPoint Presentation</vt:lpstr>
      <vt:lpstr>PowerPoint Presentation</vt:lpstr>
      <vt:lpstr>Đối tượng, vai trò, chức năng và các hoạt động của phòng tham vấn tâm lý ở trường phổ thông</vt:lpstr>
      <vt:lpstr>PowerPoint Presentation</vt:lpstr>
      <vt:lpstr>PowerPoint Presentation</vt:lpstr>
      <vt:lpstr> </vt:lpstr>
      <vt:lpstr>2. Cơ sở vật chất</vt:lpstr>
      <vt:lpstr>3. Kinh phí thực hiện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 ĐUN 02 QUẢN TRỊ NHÂN SỰ  TRONG TRƯỜNG TRUNG HỌC CƠ SỞ</dc:title>
  <dc:creator>Minh Nguyệt Nguyễn</dc:creator>
  <cp:lastModifiedBy>Dell</cp:lastModifiedBy>
  <cp:revision>80</cp:revision>
  <dcterms:created xsi:type="dcterms:W3CDTF">2020-11-11T08:31:50Z</dcterms:created>
  <dcterms:modified xsi:type="dcterms:W3CDTF">2021-01-26T03:47:19Z</dcterms:modified>
</cp:coreProperties>
</file>